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6" r:id="rId2"/>
  </p:sldMasterIdLst>
  <p:sldIdLst>
    <p:sldId id="256" r:id="rId3"/>
    <p:sldId id="258" r:id="rId4"/>
    <p:sldId id="259" r:id="rId5"/>
    <p:sldId id="265" r:id="rId6"/>
    <p:sldId id="266" r:id="rId7"/>
    <p:sldId id="267" r:id="rId8"/>
    <p:sldId id="268" r:id="rId9"/>
    <p:sldId id="262" r:id="rId10"/>
    <p:sldId id="269" r:id="rId11"/>
    <p:sldId id="271" r:id="rId12"/>
    <p:sldId id="273" r:id="rId13"/>
    <p:sldId id="272" r:id="rId14"/>
    <p:sldId id="274" r:id="rId15"/>
    <p:sldId id="263" r:id="rId16"/>
    <p:sldId id="264" r:id="rId17"/>
  </p:sldIdLst>
  <p:sldSz cx="12192000" cy="6858000"/>
  <p:notesSz cx="6858000" cy="9144000"/>
  <p:defaultTextStyle>
    <a:defPPr>
      <a:defRPr lang="en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9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11.sv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11.sv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white network&#10;&#10;Description automatically generated with medium confidence">
            <a:extLst>
              <a:ext uri="{FF2B5EF4-FFF2-40B4-BE49-F238E27FC236}">
                <a16:creationId xmlns:a16="http://schemas.microsoft.com/office/drawing/2014/main" id="{0B944E24-D5F1-DC70-14EB-6B19F5CB83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39" t="31342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C6BEE89A-F1EE-A10A-A2F3-691295258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147" y="1908517"/>
            <a:ext cx="5658853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100000"/>
              </a:lnSpc>
              <a:defRPr b="1" i="0">
                <a:solidFill>
                  <a:schemeClr val="bg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 dirty="0"/>
              <a:t>Event name or</a:t>
            </a:r>
            <a:br>
              <a:rPr lang="en-US" dirty="0"/>
            </a:br>
            <a:r>
              <a:rPr lang="en-US" dirty="0"/>
              <a:t>Presentation title</a:t>
            </a:r>
            <a:endParaRPr lang="en-TH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F58912B-0D92-E9C7-6721-A2E8CFF12D4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7147" y="5142597"/>
            <a:ext cx="5658853" cy="3277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1pPr>
          </a:lstStyle>
          <a:p>
            <a:pPr lvl="0"/>
            <a:r>
              <a:rPr lang="en-US"/>
              <a:t>Speaker name or subtitle text</a:t>
            </a:r>
            <a:endParaRPr lang="en-TH"/>
          </a:p>
        </p:txBody>
      </p:sp>
      <p:pic>
        <p:nvPicPr>
          <p:cNvPr id="17" name="Picture 16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6550B665-4550-C80A-DC63-C6188171F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47" y="197674"/>
            <a:ext cx="923544" cy="923544"/>
          </a:xfrm>
          <a:prstGeom prst="rect">
            <a:avLst/>
          </a:prstGeom>
        </p:spPr>
      </p:pic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CAF2DF5-673C-CD64-BD22-27D03A473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7147" y="3468338"/>
            <a:ext cx="1440000" cy="1440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285750" indent="-285750" algn="ctr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icon to add picture</a:t>
            </a:r>
            <a:endParaRPr lang="en-TH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E4F1F0E-B170-5F82-5A14-2323762889C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8850" y="-929365"/>
            <a:ext cx="6751930" cy="675193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icon to add picture</a:t>
            </a:r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640516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 D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C285593-CFC8-49D6-0420-D62549CB965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11364"/>
            <a:ext cx="4482124" cy="6768076"/>
          </a:xfr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icon to add picture</a:t>
            </a:r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55C92-9233-3C55-2B58-1AE6314C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821" y="6356350"/>
            <a:ext cx="2743200" cy="365125"/>
          </a:xfrm>
        </p:spPr>
        <p:txBody>
          <a:bodyPr>
            <a:noAutofit/>
          </a:bodyPr>
          <a:lstStyle>
            <a:lvl1pPr>
              <a:defRPr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fld id="{5DCFB0AA-B817-44D2-B5EB-A505D7D0B5B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0963B36D-6E0E-3F31-2DD0-64415356B218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372979" y="653140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/>
          <a:p>
            <a:pPr defTabSz="932290" eaLnBrk="0" hangingPunct="0"/>
            <a:r>
              <a:rPr lang="en-US" sz="700" b="0" i="0" dirty="0">
                <a:solidFill>
                  <a:schemeClr val="bg1">
                    <a:lumMod val="75000"/>
                  </a:schemeClr>
                </a:solidFill>
                <a:latin typeface="Anuphan" pitchFamily="2" charset="-34"/>
                <a:cs typeface="Anuphan" pitchFamily="2" charset="-34"/>
              </a:rPr>
              <a:t>© Copyright STelligence Company Limited. All rights reserved.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F08DD1-11C9-A252-A53E-041790426A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55103" y="344685"/>
            <a:ext cx="6963918" cy="5626989"/>
          </a:xfrm>
        </p:spPr>
        <p:txBody>
          <a:bodyPr>
            <a:no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1pPr>
            <a:lvl2pPr marL="800100" indent="-342900">
              <a:buFont typeface="Arial" panose="020B0604020202020204" pitchFamily="34" charset="0"/>
              <a:buChar char="•"/>
              <a:defRPr sz="20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2pPr>
            <a:lvl3pPr marL="1200150" indent="-285750"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3pPr>
            <a:lvl4pPr marL="1657350" indent="-285750"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17F2BAF6-6A26-1DB3-FF7D-2926EF108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978" y="344685"/>
            <a:ext cx="3584660" cy="1827015"/>
          </a:xfrm>
        </p:spPr>
        <p:txBody>
          <a:bodyPr anchor="t">
            <a:noAutofit/>
          </a:bodyPr>
          <a:lstStyle>
            <a:lvl1pPr>
              <a:defRPr sz="3200" b="1" i="0">
                <a:solidFill>
                  <a:schemeClr val="bg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to edit Master title style</a:t>
            </a:r>
            <a:endParaRPr lang="en-TH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354080-4C7D-54C3-F588-9990B815B1CE}"/>
              </a:ext>
            </a:extLst>
          </p:cNvPr>
          <p:cNvSpPr/>
          <p:nvPr/>
        </p:nvSpPr>
        <p:spPr>
          <a:xfrm flipV="1">
            <a:off x="0" y="6756712"/>
            <a:ext cx="12192000" cy="107722"/>
          </a:xfrm>
          <a:prstGeom prst="rect">
            <a:avLst/>
          </a:prstGeom>
          <a:gradFill>
            <a:gsLst>
              <a:gs pos="0">
                <a:srgbClr val="BDD631"/>
              </a:gs>
              <a:gs pos="100000">
                <a:srgbClr val="1061A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TH"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  <p:pic>
        <p:nvPicPr>
          <p:cNvPr id="7" name="Picture 6" descr="A green and black logo&#10;&#10;Description automatically generated">
            <a:extLst>
              <a:ext uri="{FF2B5EF4-FFF2-40B4-BE49-F238E27FC236}">
                <a16:creationId xmlns:a16="http://schemas.microsoft.com/office/drawing/2014/main" id="{86DAD9C4-EA2A-B03C-AE3F-F1D56FAC4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621" y="420167"/>
            <a:ext cx="824400" cy="56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263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and white network&#10;&#10;Description automatically generated with medium confidence">
            <a:extLst>
              <a:ext uri="{FF2B5EF4-FFF2-40B4-BE49-F238E27FC236}">
                <a16:creationId xmlns:a16="http://schemas.microsoft.com/office/drawing/2014/main" id="{290FF217-3B61-BBF7-3849-804D61448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14" r="26341"/>
          <a:stretch/>
        </p:blipFill>
        <p:spPr>
          <a:xfrm rot="10800000">
            <a:off x="0" y="0"/>
            <a:ext cx="4314825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55C92-9233-3C55-2B58-1AE6314C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821" y="6356350"/>
            <a:ext cx="2743200" cy="365125"/>
          </a:xfrm>
        </p:spPr>
        <p:txBody>
          <a:bodyPr>
            <a:noAutofit/>
          </a:bodyPr>
          <a:lstStyle>
            <a:lvl1pPr>
              <a:defRPr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fld id="{5DCFB0AA-B817-44D2-B5EB-A505D7D0B5B5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52A38B84-E53E-5ED9-7594-AE485F696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78" y="5718249"/>
            <a:ext cx="820663" cy="820663"/>
          </a:xfrm>
          <a:prstGeom prst="rect">
            <a:avLst/>
          </a:prstGeom>
        </p:spPr>
      </p:pic>
      <p:sp>
        <p:nvSpPr>
          <p:cNvPr id="2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0963B36D-6E0E-3F31-2DD0-64415356B218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372979" y="653140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/>
          <a:p>
            <a:pPr defTabSz="932290" eaLnBrk="0" hangingPunct="0"/>
            <a:r>
              <a:rPr lang="en-US" sz="7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rPr>
              <a:t>© Copyright </a:t>
            </a:r>
            <a:r>
              <a:rPr lang="en-US" sz="700" b="0" i="0" err="1">
                <a:solidFill>
                  <a:schemeClr val="bg1"/>
                </a:solidFill>
                <a:latin typeface="Anuphan" pitchFamily="2" charset="-34"/>
                <a:cs typeface="Anuphan" pitchFamily="2" charset="-34"/>
              </a:rPr>
              <a:t>STelligence</a:t>
            </a:r>
            <a:r>
              <a:rPr lang="en-US" sz="7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rPr>
              <a:t> Company Limited. All rights reserved. 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17F2BAF6-6A26-1DB3-FF7D-2926EF108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978" y="586448"/>
            <a:ext cx="3584660" cy="1827015"/>
          </a:xfrm>
        </p:spPr>
        <p:txBody>
          <a:bodyPr anchor="t">
            <a:noAutofit/>
          </a:bodyPr>
          <a:lstStyle>
            <a:lvl1pPr>
              <a:defRPr sz="3200" b="1" i="0">
                <a:solidFill>
                  <a:schemeClr val="bg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to edit Master title style</a:t>
            </a:r>
            <a:endParaRPr lang="en-TH" dirty="0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5928013C-F9A8-F9FA-E186-0A03ED3BE29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9624" y="567398"/>
            <a:ext cx="3389397" cy="2539111"/>
          </a:xfr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icon to add picture</a:t>
            </a:r>
            <a:endParaRPr lang="en-TH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612FD0A7-9B9F-2523-7060-A60B54A26D3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0586" y="567398"/>
            <a:ext cx="3389397" cy="2539111"/>
          </a:xfr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icon to add picture</a:t>
            </a:r>
            <a:endParaRPr lang="en-TH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216800EE-24FC-22D2-B279-BA5F29B45EA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29624" y="3424898"/>
            <a:ext cx="3389397" cy="2539111"/>
          </a:xfr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icon to add picture</a:t>
            </a:r>
            <a:endParaRPr lang="en-TH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967E3475-A1F2-A91F-91E9-925AF34CC07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700586" y="3424898"/>
            <a:ext cx="3389397" cy="2539111"/>
          </a:xfr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icon to add picture</a:t>
            </a:r>
            <a:endParaRPr lang="en-T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BE0511-C380-9B82-4707-D6D49C9EA061}"/>
              </a:ext>
            </a:extLst>
          </p:cNvPr>
          <p:cNvSpPr/>
          <p:nvPr/>
        </p:nvSpPr>
        <p:spPr>
          <a:xfrm flipV="1">
            <a:off x="0" y="6756712"/>
            <a:ext cx="12192000" cy="107722"/>
          </a:xfrm>
          <a:prstGeom prst="rect">
            <a:avLst/>
          </a:prstGeom>
          <a:gradFill>
            <a:gsLst>
              <a:gs pos="0">
                <a:srgbClr val="BDD631"/>
              </a:gs>
              <a:gs pos="100000">
                <a:srgbClr val="1061A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TH"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889461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ADA84FEA-D2D5-9059-CF5B-42772318D4A9}"/>
              </a:ext>
            </a:extLst>
          </p:cNvPr>
          <p:cNvSpPr/>
          <p:nvPr/>
        </p:nvSpPr>
        <p:spPr>
          <a:xfrm>
            <a:off x="616363" y="1243013"/>
            <a:ext cx="10985087" cy="5035230"/>
          </a:xfrm>
          <a:prstGeom prst="roundRect">
            <a:avLst/>
          </a:prstGeom>
          <a:solidFill>
            <a:schemeClr val="bg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TH"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55C92-9233-3C55-2B58-1AE6314C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821" y="6356350"/>
            <a:ext cx="2743200" cy="365125"/>
          </a:xfrm>
        </p:spPr>
        <p:txBody>
          <a:bodyPr>
            <a:noAutofit/>
          </a:bodyPr>
          <a:lstStyle>
            <a:lvl1pPr>
              <a:defRPr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fld id="{5DCFB0AA-B817-44D2-B5EB-A505D7D0B5B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0963B36D-6E0E-3F31-2DD0-64415356B218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372979" y="653140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/>
          <a:p>
            <a:pPr defTabSz="932290" eaLnBrk="0" hangingPunct="0"/>
            <a:r>
              <a:rPr lang="en-US" sz="700" b="0" i="0">
                <a:solidFill>
                  <a:schemeClr val="tx1">
                    <a:lumMod val="50000"/>
                    <a:lumOff val="50000"/>
                  </a:schemeClr>
                </a:solidFill>
                <a:latin typeface="Anuphan" pitchFamily="2" charset="-34"/>
                <a:cs typeface="Anuphan" pitchFamily="2" charset="-34"/>
              </a:rPr>
              <a:t>© Copyright </a:t>
            </a:r>
            <a:r>
              <a:rPr lang="en-US" sz="700" b="0" i="0" err="1">
                <a:solidFill>
                  <a:schemeClr val="tx1">
                    <a:lumMod val="50000"/>
                    <a:lumOff val="50000"/>
                  </a:schemeClr>
                </a:solidFill>
                <a:latin typeface="Anuphan" pitchFamily="2" charset="-34"/>
                <a:cs typeface="Anuphan" pitchFamily="2" charset="-34"/>
              </a:rPr>
              <a:t>STelligence</a:t>
            </a:r>
            <a:r>
              <a:rPr lang="en-US" sz="700" b="0" i="0">
                <a:solidFill>
                  <a:schemeClr val="tx1">
                    <a:lumMod val="50000"/>
                    <a:lumOff val="50000"/>
                  </a:schemeClr>
                </a:solidFill>
                <a:latin typeface="Anuphan" pitchFamily="2" charset="-34"/>
                <a:cs typeface="Anuphan" pitchFamily="2" charset="-34"/>
              </a:rPr>
              <a:t> Company Limited. All rights reserved. 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17F2BAF6-6A26-1DB3-FF7D-2926EF108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363" y="398778"/>
            <a:ext cx="9765632" cy="633627"/>
          </a:xfrm>
        </p:spPr>
        <p:txBody>
          <a:bodyPr>
            <a:noAutofit/>
          </a:bodyPr>
          <a:lstStyle>
            <a:lvl1pPr>
              <a:defRPr sz="2800" b="1" i="0">
                <a:solidFill>
                  <a:schemeClr val="tx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to edit Master title style</a:t>
            </a:r>
            <a:endParaRPr lang="en-TH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4248CBF-2767-E5A4-5282-C4824EB3D2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08716" y="1526420"/>
            <a:ext cx="1943100" cy="1348167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1pPr>
            <a:lvl2pPr marL="457200" indent="0"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2pPr>
            <a:lvl3pPr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3pPr>
            <a:lvl4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4pPr>
            <a:lvl5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Click Add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8B4AF4E-59D8-A40A-B7F5-45E555A3C8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9516" y="2653672"/>
            <a:ext cx="3118848" cy="2265489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1pPr>
            <a:lvl2pPr marL="457200" indent="0"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2pPr>
            <a:lvl3pPr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3pPr>
            <a:lvl4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4pPr>
            <a:lvl5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Click Add Text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B738E43-63C4-C4F1-0475-676D34F1E7E4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3551816" y="3779034"/>
            <a:ext cx="434396" cy="2872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5B31BBC2-A581-54E0-544A-6C6CFC62FE0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551816" y="2200504"/>
            <a:ext cx="221785" cy="1585913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F8AFC5F6-56BD-B1D7-50C6-924901907DC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56977" y="3277811"/>
            <a:ext cx="1454824" cy="100818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1pPr>
            <a:lvl2pPr marL="457200" indent="0"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2pPr>
            <a:lvl3pPr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3pPr>
            <a:lvl4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4pPr>
            <a:lvl5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Click Add Text</a:t>
            </a:r>
          </a:p>
        </p:txBody>
      </p: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9CD92EF1-274D-8BF6-E0C5-9640C3CEAEE4}"/>
              </a:ext>
            </a:extLst>
          </p:cNvPr>
          <p:cNvCxnSpPr>
            <a:cxnSpLocks/>
            <a:stCxn id="79" idx="3"/>
          </p:cNvCxnSpPr>
          <p:nvPr/>
        </p:nvCxnSpPr>
        <p:spPr>
          <a:xfrm flipV="1">
            <a:off x="3551816" y="3779033"/>
            <a:ext cx="223085" cy="1552547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1D60D27-2F78-987B-4F08-B28D247A83AB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7128364" y="3786417"/>
            <a:ext cx="328613" cy="0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6588D852-8925-4CD6-3228-A99C01F9C8C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08716" y="4657496"/>
            <a:ext cx="1943100" cy="1348167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1pPr>
            <a:lvl2pPr marL="457200" indent="0"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2pPr>
            <a:lvl3pPr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3pPr>
            <a:lvl4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4pPr>
            <a:lvl5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Click Add Text</a:t>
            </a:r>
          </a:p>
        </p:txBody>
      </p:sp>
      <p:sp>
        <p:nvSpPr>
          <p:cNvPr id="83" name="Text Placeholder 3">
            <a:extLst>
              <a:ext uri="{FF2B5EF4-FFF2-40B4-BE49-F238E27FC236}">
                <a16:creationId xmlns:a16="http://schemas.microsoft.com/office/drawing/2014/main" id="{F3F4B04D-2BD5-BB75-D693-26E7A6E99C8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38069" y="3277811"/>
            <a:ext cx="1454824" cy="10081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1pPr>
            <a:lvl2pPr marL="457200" indent="0"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2pPr>
            <a:lvl3pPr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3pPr>
            <a:lvl4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4pPr>
            <a:lvl5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Click Add Text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231254AF-B478-E7B9-398D-6B4872A9F432}"/>
              </a:ext>
            </a:extLst>
          </p:cNvPr>
          <p:cNvCxnSpPr>
            <a:cxnSpLocks/>
          </p:cNvCxnSpPr>
          <p:nvPr/>
        </p:nvCxnSpPr>
        <p:spPr>
          <a:xfrm>
            <a:off x="8909456" y="3786417"/>
            <a:ext cx="328613" cy="0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B77065A3-7F11-F2A0-51AE-FD6F02A2EA6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08716" y="3104950"/>
            <a:ext cx="1943100" cy="1348167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1pPr>
            <a:lvl2pPr marL="457200" indent="0"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2pPr>
            <a:lvl3pPr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3pPr>
            <a:lvl4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4pPr>
            <a:lvl5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Click Add Text</a:t>
            </a:r>
          </a:p>
        </p:txBody>
      </p:sp>
      <p:pic>
        <p:nvPicPr>
          <p:cNvPr id="3" name="Picture 2" descr="A green and black logo&#10;&#10;Description automatically generated">
            <a:extLst>
              <a:ext uri="{FF2B5EF4-FFF2-40B4-BE49-F238E27FC236}">
                <a16:creationId xmlns:a16="http://schemas.microsoft.com/office/drawing/2014/main" id="{D6DECC5F-47D6-041D-8C35-03329562E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621" y="420167"/>
            <a:ext cx="824400" cy="56376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BEF1758-8F6D-D383-4A6F-14D69110E800}"/>
              </a:ext>
            </a:extLst>
          </p:cNvPr>
          <p:cNvSpPr/>
          <p:nvPr/>
        </p:nvSpPr>
        <p:spPr>
          <a:xfrm flipV="1">
            <a:off x="0" y="6756712"/>
            <a:ext cx="12192000" cy="107722"/>
          </a:xfrm>
          <a:prstGeom prst="rect">
            <a:avLst/>
          </a:prstGeom>
          <a:gradFill>
            <a:gsLst>
              <a:gs pos="0">
                <a:srgbClr val="BDD631"/>
              </a:gs>
              <a:gs pos="100000">
                <a:srgbClr val="1061A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TH"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742851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61BFFDC3-45D9-2D72-FCF5-5E59BF9D88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r="38132" b="41864"/>
          <a:stretch/>
        </p:blipFill>
        <p:spPr>
          <a:xfrm>
            <a:off x="6804185" y="3273530"/>
            <a:ext cx="5387815" cy="3584470"/>
          </a:xfrm>
          <a:prstGeom prst="rect">
            <a:avLst/>
          </a:prstGeom>
        </p:spPr>
      </p:pic>
      <p:sp>
        <p:nvSpPr>
          <p:cNvPr id="14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321A1D5E-7F21-D27B-DCE7-46D77334E975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372979" y="653140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/>
          <a:p>
            <a:pPr defTabSz="932290" eaLnBrk="0" hangingPunct="0"/>
            <a:r>
              <a:rPr lang="en-US" sz="700" b="0" i="0">
                <a:solidFill>
                  <a:schemeClr val="tx1">
                    <a:lumMod val="50000"/>
                    <a:lumOff val="50000"/>
                  </a:schemeClr>
                </a:solidFill>
                <a:latin typeface="Anuphan" pitchFamily="2" charset="-34"/>
                <a:cs typeface="Anuphan" pitchFamily="2" charset="-34"/>
              </a:rPr>
              <a:t>© Copyright </a:t>
            </a:r>
            <a:r>
              <a:rPr lang="en-US" sz="700" b="0" i="0" err="1">
                <a:solidFill>
                  <a:schemeClr val="tx1">
                    <a:lumMod val="50000"/>
                    <a:lumOff val="50000"/>
                  </a:schemeClr>
                </a:solidFill>
                <a:latin typeface="Anuphan" pitchFamily="2" charset="-34"/>
                <a:cs typeface="Anuphan" pitchFamily="2" charset="-34"/>
              </a:rPr>
              <a:t>STelligence</a:t>
            </a:r>
            <a:r>
              <a:rPr lang="en-US" sz="700" b="0" i="0">
                <a:solidFill>
                  <a:schemeClr val="tx1">
                    <a:lumMod val="50000"/>
                    <a:lumOff val="50000"/>
                  </a:schemeClr>
                </a:solidFill>
                <a:latin typeface="Anuphan" pitchFamily="2" charset="-34"/>
                <a:cs typeface="Anuphan" pitchFamily="2" charset="-34"/>
              </a:rPr>
              <a:t> Company Limited. All rights reserved. 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7D6CDD2-B7E0-4D63-720D-6EE71E85A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821" y="6356350"/>
            <a:ext cx="2743200" cy="365125"/>
          </a:xfrm>
        </p:spPr>
        <p:txBody>
          <a:bodyPr>
            <a:noAutofit/>
          </a:bodyPr>
          <a:lstStyle>
            <a:lvl1pPr>
              <a:defRPr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fld id="{5DCFB0AA-B817-44D2-B5EB-A505D7D0B5B5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920D10-F66D-A292-DFB6-AF3CBCD77B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8562" y="615292"/>
            <a:ext cx="6694876" cy="5627416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2113F50-D83E-4C8A-B1C4-1E066095B8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28950" y="957263"/>
            <a:ext cx="6157913" cy="3486150"/>
          </a:xfrm>
          <a:solidFill>
            <a:schemeClr val="tx1">
              <a:lumMod val="50000"/>
              <a:lumOff val="5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icon to add picture</a:t>
            </a:r>
            <a:endParaRPr lang="en-TH"/>
          </a:p>
        </p:txBody>
      </p:sp>
      <p:pic>
        <p:nvPicPr>
          <p:cNvPr id="5" name="Picture 4" descr="A green and black logo&#10;&#10;Description automatically generated">
            <a:extLst>
              <a:ext uri="{FF2B5EF4-FFF2-40B4-BE49-F238E27FC236}">
                <a16:creationId xmlns:a16="http://schemas.microsoft.com/office/drawing/2014/main" id="{E4CE4A18-9403-58FD-FD80-41465ADC9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4621" y="420167"/>
            <a:ext cx="824400" cy="5637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FA03226-EA50-121F-DD8A-2D5380F07DAC}"/>
              </a:ext>
            </a:extLst>
          </p:cNvPr>
          <p:cNvSpPr/>
          <p:nvPr/>
        </p:nvSpPr>
        <p:spPr>
          <a:xfrm flipV="1">
            <a:off x="0" y="6756712"/>
            <a:ext cx="12192000" cy="107722"/>
          </a:xfrm>
          <a:prstGeom prst="rect">
            <a:avLst/>
          </a:prstGeom>
          <a:gradFill>
            <a:gsLst>
              <a:gs pos="0">
                <a:srgbClr val="BDD631"/>
              </a:gs>
              <a:gs pos="100000">
                <a:srgbClr val="1061A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TH"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890647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18CCAE31-DF61-C49A-C038-14F3968ED3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r="38132" b="41864"/>
          <a:stretch/>
        </p:blipFill>
        <p:spPr>
          <a:xfrm>
            <a:off x="6804185" y="3273530"/>
            <a:ext cx="5387815" cy="35844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D4248A-E624-50C3-98FB-00FB490B00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4566" y="494532"/>
            <a:ext cx="8882868" cy="5358079"/>
          </a:xfrm>
          <a:prstGeom prst="rect">
            <a:avLst/>
          </a:prstGeom>
        </p:spPr>
      </p:pic>
      <p:sp>
        <p:nvSpPr>
          <p:cNvPr id="14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321A1D5E-7F21-D27B-DCE7-46D77334E975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372979" y="653140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/>
          <a:p>
            <a:pPr defTabSz="932290" eaLnBrk="0" hangingPunct="0"/>
            <a:r>
              <a:rPr lang="en-US" sz="700" b="0" i="0">
                <a:solidFill>
                  <a:schemeClr val="tx1">
                    <a:lumMod val="50000"/>
                    <a:lumOff val="50000"/>
                  </a:schemeClr>
                </a:solidFill>
                <a:latin typeface="Anuphan" pitchFamily="2" charset="-34"/>
                <a:cs typeface="Anuphan" pitchFamily="2" charset="-34"/>
              </a:rPr>
              <a:t>© Copyright </a:t>
            </a:r>
            <a:r>
              <a:rPr lang="en-US" sz="700" b="0" i="0" err="1">
                <a:solidFill>
                  <a:schemeClr val="tx1">
                    <a:lumMod val="50000"/>
                    <a:lumOff val="50000"/>
                  </a:schemeClr>
                </a:solidFill>
                <a:latin typeface="Anuphan" pitchFamily="2" charset="-34"/>
                <a:cs typeface="Anuphan" pitchFamily="2" charset="-34"/>
              </a:rPr>
              <a:t>STelligence</a:t>
            </a:r>
            <a:r>
              <a:rPr lang="en-US" sz="700" b="0" i="0">
                <a:solidFill>
                  <a:schemeClr val="tx1">
                    <a:lumMod val="50000"/>
                    <a:lumOff val="50000"/>
                  </a:schemeClr>
                </a:solidFill>
                <a:latin typeface="Anuphan" pitchFamily="2" charset="-34"/>
                <a:cs typeface="Anuphan" pitchFamily="2" charset="-34"/>
              </a:rPr>
              <a:t> Company Limited. All rights reserved. 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7D6CDD2-B7E0-4D63-720D-6EE71E85A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821" y="6356350"/>
            <a:ext cx="2743200" cy="365125"/>
          </a:xfrm>
        </p:spPr>
        <p:txBody>
          <a:bodyPr>
            <a:noAutofit/>
          </a:bodyPr>
          <a:lstStyle>
            <a:lvl1pPr>
              <a:defRPr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fld id="{5DCFB0AA-B817-44D2-B5EB-A505D7D0B5B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2113F50-D83E-4C8A-B1C4-1E066095B8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43226" y="1110511"/>
            <a:ext cx="6272212" cy="3961551"/>
          </a:xfrm>
          <a:solidFill>
            <a:schemeClr val="tx1">
              <a:lumMod val="50000"/>
              <a:lumOff val="5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icon to add picture</a:t>
            </a:r>
            <a:endParaRPr lang="en-TH"/>
          </a:p>
        </p:txBody>
      </p:sp>
      <p:pic>
        <p:nvPicPr>
          <p:cNvPr id="4" name="Picture 3" descr="A green and black logo&#10;&#10;Description automatically generated">
            <a:extLst>
              <a:ext uri="{FF2B5EF4-FFF2-40B4-BE49-F238E27FC236}">
                <a16:creationId xmlns:a16="http://schemas.microsoft.com/office/drawing/2014/main" id="{3CE38D06-6056-44F7-DBDC-9028D2874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4621" y="420167"/>
            <a:ext cx="824400" cy="5637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5FBCC53-F869-9E7F-B5D4-C1E90A1B87D1}"/>
              </a:ext>
            </a:extLst>
          </p:cNvPr>
          <p:cNvSpPr/>
          <p:nvPr/>
        </p:nvSpPr>
        <p:spPr>
          <a:xfrm flipV="1">
            <a:off x="0" y="6756712"/>
            <a:ext cx="12192000" cy="107722"/>
          </a:xfrm>
          <a:prstGeom prst="rect">
            <a:avLst/>
          </a:prstGeom>
          <a:gradFill>
            <a:gsLst>
              <a:gs pos="0">
                <a:srgbClr val="BDD631"/>
              </a:gs>
              <a:gs pos="100000">
                <a:srgbClr val="1061A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TH"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536096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light shining through a city&#10;&#10;Description automatically generated">
            <a:extLst>
              <a:ext uri="{FF2B5EF4-FFF2-40B4-BE49-F238E27FC236}">
                <a16:creationId xmlns:a16="http://schemas.microsoft.com/office/drawing/2014/main" id="{1772A7C7-79EF-E825-37F0-A171E97A4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07" r="50000"/>
          <a:stretch/>
        </p:blipFill>
        <p:spPr>
          <a:xfrm>
            <a:off x="7709874" y="0"/>
            <a:ext cx="4482125" cy="6858001"/>
          </a:xfrm>
          <a:prstGeom prst="rect">
            <a:avLst/>
          </a:prstGeom>
        </p:spPr>
      </p:pic>
      <p:sp>
        <p:nvSpPr>
          <p:cNvPr id="14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321A1D5E-7F21-D27B-DCE7-46D77334E975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372979" y="653140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/>
          <a:p>
            <a:pPr defTabSz="932290" eaLnBrk="0" hangingPunct="0"/>
            <a:r>
              <a:rPr lang="en-US" sz="7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Anuphan" pitchFamily="2" charset="-34"/>
                <a:cs typeface="Anuphan" pitchFamily="2" charset="-34"/>
              </a:rPr>
              <a:t>© Copyright STelligence Company Limited. All rights reserved.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C972ECC-C8FC-254B-6E76-F2CF0F090B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979" y="1270199"/>
            <a:ext cx="7027945" cy="4677754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1pPr>
            <a:lvl2pPr marL="742950" indent="-285750"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3pPr>
            <a:lvl4pPr marL="1657350" indent="-285750"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 dirty="0"/>
          </a:p>
        </p:txBody>
      </p:sp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A58F0081-8290-09C9-9F32-6C2ABD76D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5480" y="196332"/>
            <a:ext cx="820663" cy="8206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49B550-AEC9-3646-2B2C-455B54FE6039}"/>
              </a:ext>
            </a:extLst>
          </p:cNvPr>
          <p:cNvSpPr/>
          <p:nvPr/>
        </p:nvSpPr>
        <p:spPr>
          <a:xfrm flipV="1">
            <a:off x="0" y="6756712"/>
            <a:ext cx="12192000" cy="107722"/>
          </a:xfrm>
          <a:prstGeom prst="rect">
            <a:avLst/>
          </a:prstGeom>
          <a:gradFill>
            <a:gsLst>
              <a:gs pos="0">
                <a:srgbClr val="BDD631"/>
              </a:gs>
              <a:gs pos="100000">
                <a:srgbClr val="1061A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TH"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889A994-5303-EB7C-2C46-CE9EE4DF9D8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72979" y="415906"/>
            <a:ext cx="7027945" cy="494141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pPr lvl="0"/>
            <a:r>
              <a:rPr lang="en-US" dirty="0"/>
              <a:t>Click to</a:t>
            </a:r>
            <a:r>
              <a:rPr lang="th-TH" dirty="0"/>
              <a:t> </a:t>
            </a:r>
            <a:r>
              <a:rPr lang="en-US" dirty="0"/>
              <a:t>add title</a:t>
            </a:r>
            <a:endParaRPr lang="en-TH" dirty="0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BC548AE3-9FC3-FBFC-DD80-E2F64E7A4C91}"/>
              </a:ext>
            </a:extLst>
          </p:cNvPr>
          <p:cNvSpPr/>
          <p:nvPr/>
        </p:nvSpPr>
        <p:spPr>
          <a:xfrm>
            <a:off x="492271" y="919558"/>
            <a:ext cx="665984" cy="72475"/>
          </a:xfrm>
          <a:prstGeom prst="rect">
            <a:avLst/>
          </a:prstGeom>
          <a:solidFill>
            <a:srgbClr val="BDD63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TH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E2B00851-1423-E2A0-9299-84A3B97EA8AC}"/>
              </a:ext>
            </a:extLst>
          </p:cNvPr>
          <p:cNvSpPr/>
          <p:nvPr/>
        </p:nvSpPr>
        <p:spPr>
          <a:xfrm>
            <a:off x="1208200" y="919558"/>
            <a:ext cx="72127" cy="72475"/>
          </a:xfrm>
          <a:prstGeom prst="rect">
            <a:avLst/>
          </a:prstGeom>
          <a:solidFill>
            <a:srgbClr val="BDD63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TH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96853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F828E3A4-7E8B-8D91-594C-0DDF5E4B8AB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09876" y="0"/>
            <a:ext cx="4482124" cy="6768076"/>
          </a:xfr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icon to add picture</a:t>
            </a:r>
            <a:endParaRPr lang="en-TH"/>
          </a:p>
        </p:txBody>
      </p:sp>
      <p:sp>
        <p:nvSpPr>
          <p:cNvPr id="14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321A1D5E-7F21-D27B-DCE7-46D77334E975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372979" y="653140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/>
          <a:p>
            <a:pPr defTabSz="932290" eaLnBrk="0" hangingPunct="0"/>
            <a:r>
              <a:rPr lang="en-US" sz="7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Anuphan" pitchFamily="2" charset="-34"/>
                <a:cs typeface="Anuphan" pitchFamily="2" charset="-34"/>
              </a:rPr>
              <a:t>© Copyright STelligence Company Limited. All rights reserved.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C972ECC-C8FC-254B-6E76-F2CF0F090B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979" y="1270199"/>
            <a:ext cx="7027945" cy="4452448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1pPr>
            <a:lvl2pPr marL="742950" indent="-285750"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3pPr>
            <a:lvl4pPr marL="1657350" indent="-285750"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49B550-AEC9-3646-2B2C-455B54FE6039}"/>
              </a:ext>
            </a:extLst>
          </p:cNvPr>
          <p:cNvSpPr/>
          <p:nvPr/>
        </p:nvSpPr>
        <p:spPr>
          <a:xfrm flipV="1">
            <a:off x="0" y="6756712"/>
            <a:ext cx="12192000" cy="107722"/>
          </a:xfrm>
          <a:prstGeom prst="rect">
            <a:avLst/>
          </a:prstGeom>
          <a:gradFill>
            <a:gsLst>
              <a:gs pos="0">
                <a:srgbClr val="BDD631"/>
              </a:gs>
              <a:gs pos="100000">
                <a:srgbClr val="1061A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TH"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889A994-5303-EB7C-2C46-CE9EE4DF9D8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72979" y="415906"/>
            <a:ext cx="7027945" cy="494141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pPr lvl="0"/>
            <a:r>
              <a:rPr lang="en-US" dirty="0"/>
              <a:t>Click to</a:t>
            </a:r>
            <a:r>
              <a:rPr lang="th-TH" dirty="0"/>
              <a:t> </a:t>
            </a:r>
            <a:r>
              <a:rPr lang="en-US" dirty="0"/>
              <a:t>add title</a:t>
            </a:r>
            <a:endParaRPr lang="en-TH" dirty="0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BC548AE3-9FC3-FBFC-DD80-E2F64E7A4C91}"/>
              </a:ext>
            </a:extLst>
          </p:cNvPr>
          <p:cNvSpPr/>
          <p:nvPr/>
        </p:nvSpPr>
        <p:spPr>
          <a:xfrm>
            <a:off x="492271" y="919558"/>
            <a:ext cx="665984" cy="72475"/>
          </a:xfrm>
          <a:prstGeom prst="rect">
            <a:avLst/>
          </a:prstGeom>
          <a:solidFill>
            <a:srgbClr val="BDD63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TH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E2B00851-1423-E2A0-9299-84A3B97EA8AC}"/>
              </a:ext>
            </a:extLst>
          </p:cNvPr>
          <p:cNvSpPr/>
          <p:nvPr/>
        </p:nvSpPr>
        <p:spPr>
          <a:xfrm>
            <a:off x="1208200" y="919558"/>
            <a:ext cx="72127" cy="72475"/>
          </a:xfrm>
          <a:prstGeom prst="rect">
            <a:avLst/>
          </a:prstGeom>
          <a:solidFill>
            <a:srgbClr val="BDD63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TH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0" name="Picture 9" descr="A green and black logo&#10;&#10;Description automatically generated">
            <a:extLst>
              <a:ext uri="{FF2B5EF4-FFF2-40B4-BE49-F238E27FC236}">
                <a16:creationId xmlns:a16="http://schemas.microsoft.com/office/drawing/2014/main" id="{CB4E5934-1251-27E9-8CD8-658EAD29D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79" y="5845146"/>
            <a:ext cx="824400" cy="56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463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light shining through a city&#10;&#10;Description automatically generated">
            <a:extLst>
              <a:ext uri="{FF2B5EF4-FFF2-40B4-BE49-F238E27FC236}">
                <a16:creationId xmlns:a16="http://schemas.microsoft.com/office/drawing/2014/main" id="{1772A7C7-79EF-E825-37F0-A171E97A4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45" r="25662"/>
          <a:stretch/>
        </p:blipFill>
        <p:spPr>
          <a:xfrm>
            <a:off x="0" y="0"/>
            <a:ext cx="4482125" cy="6858001"/>
          </a:xfrm>
          <a:prstGeom prst="rect">
            <a:avLst/>
          </a:prstGeom>
        </p:spPr>
      </p:pic>
      <p:sp>
        <p:nvSpPr>
          <p:cNvPr id="14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321A1D5E-7F21-D27B-DCE7-46D77334E975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372979" y="653140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/>
          <a:p>
            <a:pPr defTabSz="932290" eaLnBrk="0" hangingPunct="0"/>
            <a:r>
              <a:rPr lang="en-US" sz="7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Anuphan" pitchFamily="2" charset="-34"/>
                <a:cs typeface="Anuphan" pitchFamily="2" charset="-34"/>
              </a:rPr>
              <a:t>© Copyright STelligence Company Limited. All rights reserved. </a:t>
            </a:r>
          </a:p>
        </p:txBody>
      </p:sp>
      <p:sp>
        <p:nvSpPr>
          <p:cNvPr id="16" name="Title 11">
            <a:extLst>
              <a:ext uri="{FF2B5EF4-FFF2-40B4-BE49-F238E27FC236}">
                <a16:creationId xmlns:a16="http://schemas.microsoft.com/office/drawing/2014/main" id="{A2DAB7B3-CF0D-0D0B-8CFB-BDEA744F7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8219" y="383368"/>
            <a:ext cx="5900802" cy="633627"/>
          </a:xfrm>
        </p:spPr>
        <p:txBody>
          <a:bodyPr>
            <a:noAutofit/>
          </a:bodyPr>
          <a:lstStyle>
            <a:lvl1pPr algn="r">
              <a:defRPr sz="3200" b="1" i="0">
                <a:solidFill>
                  <a:schemeClr val="tx2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A58F0081-8290-09C9-9F32-6C2ABD76D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27" y="196332"/>
            <a:ext cx="820663" cy="8206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1BBDCB-032A-CD74-F34A-8B53E0CD39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656" y="1263571"/>
            <a:ext cx="7548221" cy="4553030"/>
          </a:xfrm>
          <a:prstGeom prst="rect">
            <a:avLst/>
          </a:prstGeom>
        </p:spPr>
      </p:pic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4CAE6C1F-8143-0D25-EC7A-D167D0336BE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354" y="1761067"/>
            <a:ext cx="5367867" cy="3378200"/>
          </a:xfrm>
          <a:solidFill>
            <a:schemeClr val="tx1">
              <a:lumMod val="50000"/>
              <a:lumOff val="5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icon to add picture</a:t>
            </a:r>
            <a:endParaRPr lang="en-TH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ECF02C0-87F1-A9CB-A60C-5E71DC27EA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34632" y="1542038"/>
            <a:ext cx="3884389" cy="4458711"/>
          </a:xfrm>
        </p:spPr>
        <p:txBody>
          <a:bodyPr>
            <a:noAutofit/>
          </a:bodyPr>
          <a:lstStyle>
            <a:lvl1pPr algn="r">
              <a:defRPr sz="24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1pPr>
            <a:lvl2pPr algn="r">
              <a:defRPr sz="20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2pPr>
            <a:lvl3pPr algn="r">
              <a:defRPr sz="18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3pPr>
            <a:lvl4pPr algn="r">
              <a:defRPr sz="16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4pPr>
            <a:lvl5pPr algn="r">
              <a:defRPr sz="16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4A59790-0499-2CBF-216B-EEFD18D8E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821" y="6356350"/>
            <a:ext cx="2743200" cy="365125"/>
          </a:xfrm>
        </p:spPr>
        <p:txBody>
          <a:bodyPr>
            <a:noAutofit/>
          </a:bodyPr>
          <a:lstStyle>
            <a:lvl1pPr>
              <a:defRPr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fld id="{5DCFB0AA-B817-44D2-B5EB-A505D7D0B5B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B7F64F-A6B9-F57F-E46C-D6039C773724}"/>
              </a:ext>
            </a:extLst>
          </p:cNvPr>
          <p:cNvSpPr/>
          <p:nvPr/>
        </p:nvSpPr>
        <p:spPr>
          <a:xfrm flipV="1">
            <a:off x="0" y="6756712"/>
            <a:ext cx="12192000" cy="107722"/>
          </a:xfrm>
          <a:prstGeom prst="rect">
            <a:avLst/>
          </a:prstGeom>
          <a:gradFill>
            <a:gsLst>
              <a:gs pos="0">
                <a:srgbClr val="BDD631"/>
              </a:gs>
              <a:gs pos="100000">
                <a:srgbClr val="1061A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TH"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81048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light shining through a city&#10;&#10;Description automatically generated">
            <a:extLst>
              <a:ext uri="{FF2B5EF4-FFF2-40B4-BE49-F238E27FC236}">
                <a16:creationId xmlns:a16="http://schemas.microsoft.com/office/drawing/2014/main" id="{1772A7C7-79EF-E825-37F0-A171E97A4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07" r="50000"/>
          <a:stretch/>
        </p:blipFill>
        <p:spPr>
          <a:xfrm>
            <a:off x="7709874" y="0"/>
            <a:ext cx="4482125" cy="6858001"/>
          </a:xfrm>
          <a:prstGeom prst="rect">
            <a:avLst/>
          </a:prstGeom>
        </p:spPr>
      </p:pic>
      <p:sp>
        <p:nvSpPr>
          <p:cNvPr id="14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321A1D5E-7F21-D27B-DCE7-46D77334E975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372979" y="653140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Anuphan" pitchFamily="2" charset="-34"/>
                <a:cs typeface="Anuphan" pitchFamily="2" charset="-34"/>
              </a:rPr>
              <a:t>© Copyright STelligence Company Limited. All rights reserved. </a:t>
            </a:r>
          </a:p>
        </p:txBody>
      </p:sp>
      <p:sp>
        <p:nvSpPr>
          <p:cNvPr id="16" name="Title 11">
            <a:extLst>
              <a:ext uri="{FF2B5EF4-FFF2-40B4-BE49-F238E27FC236}">
                <a16:creationId xmlns:a16="http://schemas.microsoft.com/office/drawing/2014/main" id="{A2DAB7B3-CF0D-0D0B-8CFB-BDEA744F7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87" y="383368"/>
            <a:ext cx="5900802" cy="633627"/>
          </a:xfrm>
        </p:spPr>
        <p:txBody>
          <a:bodyPr>
            <a:normAutofit/>
          </a:bodyPr>
          <a:lstStyle>
            <a:lvl1pPr>
              <a:defRPr sz="2800" b="1" i="0">
                <a:solidFill>
                  <a:schemeClr val="tx2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A58F0081-8290-09C9-9F32-6C2ABD76D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5480" y="196332"/>
            <a:ext cx="820663" cy="8206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1BBDCB-032A-CD74-F34A-8B53E0CD39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0435" y="1263571"/>
            <a:ext cx="7548221" cy="4553030"/>
          </a:xfrm>
          <a:prstGeom prst="rect">
            <a:avLst/>
          </a:prstGeom>
        </p:spPr>
      </p:pic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4CAE6C1F-8143-0D25-EC7A-D167D0336BE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81133" y="1761067"/>
            <a:ext cx="5367867" cy="3378200"/>
          </a:xfr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icon to add picture</a:t>
            </a:r>
            <a:endParaRPr lang="en-TH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ECF02C0-87F1-A9CB-A60C-5E71DC27EA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585" y="1263572"/>
            <a:ext cx="4226518" cy="4737178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1pPr>
            <a:lvl2pPr marL="742950" indent="-285750"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2pPr>
            <a:lvl3pPr marL="1200150" indent="-285750"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3pPr>
            <a:lvl4pPr marL="1657350" indent="-285750"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4pPr>
            <a:lvl5pPr marL="2114550" indent="-285750"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DF787F-5A5F-4C8D-79E8-7B54F104DE35}"/>
              </a:ext>
            </a:extLst>
          </p:cNvPr>
          <p:cNvSpPr/>
          <p:nvPr/>
        </p:nvSpPr>
        <p:spPr>
          <a:xfrm flipV="1">
            <a:off x="0" y="6756712"/>
            <a:ext cx="12192000" cy="107722"/>
          </a:xfrm>
          <a:prstGeom prst="rect">
            <a:avLst/>
          </a:prstGeom>
          <a:gradFill>
            <a:gsLst>
              <a:gs pos="0">
                <a:srgbClr val="BDD631"/>
              </a:gs>
              <a:gs pos="100000">
                <a:srgbClr val="1061A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088883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light shining through a city&#10;&#10;Description automatically generated">
            <a:extLst>
              <a:ext uri="{FF2B5EF4-FFF2-40B4-BE49-F238E27FC236}">
                <a16:creationId xmlns:a16="http://schemas.microsoft.com/office/drawing/2014/main" id="{1772A7C7-79EF-E825-37F0-A171E97A4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07" r="50000"/>
          <a:stretch/>
        </p:blipFill>
        <p:spPr>
          <a:xfrm>
            <a:off x="7709874" y="0"/>
            <a:ext cx="4482125" cy="6858001"/>
          </a:xfrm>
          <a:prstGeom prst="rect">
            <a:avLst/>
          </a:prstGeom>
        </p:spPr>
      </p:pic>
      <p:sp>
        <p:nvSpPr>
          <p:cNvPr id="14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321A1D5E-7F21-D27B-DCE7-46D77334E975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372979" y="653140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Anuphan" pitchFamily="2" charset="-34"/>
                <a:cs typeface="Anuphan" pitchFamily="2" charset="-34"/>
              </a:rPr>
              <a:t>© Copyright STelligence Company Limited. All rights reserved. </a:t>
            </a:r>
          </a:p>
        </p:txBody>
      </p:sp>
      <p:sp>
        <p:nvSpPr>
          <p:cNvPr id="16" name="Title 11">
            <a:extLst>
              <a:ext uri="{FF2B5EF4-FFF2-40B4-BE49-F238E27FC236}">
                <a16:creationId xmlns:a16="http://schemas.microsoft.com/office/drawing/2014/main" id="{A2DAB7B3-CF0D-0D0B-8CFB-BDEA744F7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980" y="383368"/>
            <a:ext cx="7027945" cy="633627"/>
          </a:xfrm>
        </p:spPr>
        <p:txBody>
          <a:bodyPr>
            <a:normAutofit/>
          </a:bodyPr>
          <a:lstStyle>
            <a:lvl1pPr>
              <a:defRPr sz="2800" b="1" i="0">
                <a:solidFill>
                  <a:schemeClr val="tx2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A58F0081-8290-09C9-9F32-6C2ABD76D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5480" y="196332"/>
            <a:ext cx="820663" cy="820663"/>
          </a:xfrm>
          <a:prstGeom prst="rect">
            <a:avLst/>
          </a:prstGeom>
        </p:spPr>
      </p:pic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4CAE6C1F-8143-0D25-EC7A-D167D0336BE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3063" y="1300163"/>
            <a:ext cx="3298825" cy="236401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icon to add picture</a:t>
            </a:r>
            <a:endParaRPr lang="en-TH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2AC91664-9EB1-2900-7E67-78C88E5635F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02100" y="1300163"/>
            <a:ext cx="3298825" cy="236401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icon to add picture</a:t>
            </a:r>
            <a:endParaRPr lang="en-TH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28D71279-B2F1-86CD-044C-45EF2C80E5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3063" y="3929063"/>
            <a:ext cx="3298825" cy="236401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icon to add picture</a:t>
            </a:r>
            <a:endParaRPr lang="en-TH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A5CEF15-AFC1-01D1-4A77-D1EE3C0079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02100" y="3929063"/>
            <a:ext cx="3298825" cy="236401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icon to add picture</a:t>
            </a:r>
            <a:endParaRPr lang="en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10D8DF-1058-F886-61E6-2FD08096F645}"/>
              </a:ext>
            </a:extLst>
          </p:cNvPr>
          <p:cNvSpPr/>
          <p:nvPr/>
        </p:nvSpPr>
        <p:spPr>
          <a:xfrm flipV="1">
            <a:off x="0" y="6756712"/>
            <a:ext cx="12192000" cy="107722"/>
          </a:xfrm>
          <a:prstGeom prst="rect">
            <a:avLst/>
          </a:prstGeom>
          <a:gradFill>
            <a:gsLst>
              <a:gs pos="0">
                <a:srgbClr val="BDD631"/>
              </a:gs>
              <a:gs pos="100000">
                <a:srgbClr val="1061A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34082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C6BEE89A-F1EE-A10A-A2F3-691295258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147" y="1908517"/>
            <a:ext cx="5658853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100000"/>
              </a:lnSpc>
              <a:defRPr b="1" i="0">
                <a:solidFill>
                  <a:schemeClr val="tx2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Event name or</a:t>
            </a:r>
            <a:br>
              <a:rPr lang="en-US"/>
            </a:br>
            <a:r>
              <a:rPr lang="en-US"/>
              <a:t>Presentation title</a:t>
            </a:r>
            <a:endParaRPr lang="en-TH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F58912B-0D92-E9C7-6721-A2E8CFF12D4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7147" y="5142597"/>
            <a:ext cx="5658853" cy="3277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1pPr>
          </a:lstStyle>
          <a:p>
            <a:pPr lvl="0"/>
            <a:r>
              <a:rPr lang="en-US"/>
              <a:t>Speaker name or subtitle text</a:t>
            </a:r>
            <a:endParaRPr lang="en-TH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CAF2DF5-673C-CD64-BD22-27D03A473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7147" y="3468338"/>
            <a:ext cx="1440000" cy="1440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icon to add picture</a:t>
            </a:r>
            <a:endParaRPr lang="en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C3406A-E6B0-6FD4-2475-763AAF3719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8850" y="-929365"/>
            <a:ext cx="6751930" cy="675193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icon to add picture</a:t>
            </a:r>
            <a:endParaRPr lang="en-TH"/>
          </a:p>
        </p:txBody>
      </p:sp>
      <p:pic>
        <p:nvPicPr>
          <p:cNvPr id="2" name="Picture 1" descr="A green and black logo&#10;&#10;Description automatically generated">
            <a:extLst>
              <a:ext uri="{FF2B5EF4-FFF2-40B4-BE49-F238E27FC236}">
                <a16:creationId xmlns:a16="http://schemas.microsoft.com/office/drawing/2014/main" id="{EC7765CE-5EF5-20C4-FC76-D981DA863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91" y="321565"/>
            <a:ext cx="925200" cy="63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596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CE871A0A-463C-1755-3EBF-57289506A1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r="38132" b="41864"/>
          <a:stretch/>
        </p:blipFill>
        <p:spPr>
          <a:xfrm>
            <a:off x="6804185" y="3273530"/>
            <a:ext cx="5387815" cy="3584470"/>
          </a:xfrm>
          <a:prstGeom prst="rect">
            <a:avLst/>
          </a:prstGeom>
        </p:spPr>
      </p:pic>
      <p:sp>
        <p:nvSpPr>
          <p:cNvPr id="14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321A1D5E-7F21-D27B-DCE7-46D77334E975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372979" y="653140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/>
          <a:p>
            <a:pPr defTabSz="932290" eaLnBrk="0" hangingPunct="0">
              <a:lnSpc>
                <a:spcPct val="100000"/>
              </a:lnSpc>
              <a:spcBef>
                <a:spcPts val="0"/>
              </a:spcBef>
            </a:pPr>
            <a:r>
              <a:rPr lang="en-US" sz="7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Anuphan" pitchFamily="2" charset="-34"/>
                <a:cs typeface="Anuphan" pitchFamily="2" charset="-34"/>
              </a:rPr>
              <a:t>© Copyright STelligence Company Limited. All rights reserved.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C972ECC-C8FC-254B-6E76-F2CF0F090B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611" y="1322996"/>
            <a:ext cx="11306409" cy="4881814"/>
          </a:xfr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1pPr>
            <a:lvl2pPr marL="8001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2pPr>
            <a:lvl3pPr marL="12001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3pPr>
            <a:lvl4pPr marL="16573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4pPr>
            <a:lvl5pPr marL="21145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7D6CDD2-B7E0-4D63-720D-6EE71E85A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821" y="6356350"/>
            <a:ext cx="2743200" cy="36512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fld id="{5DCFB0AA-B817-44D2-B5EB-A505D7D0B5B5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 descr="A green and black logo&#10;&#10;Description automatically generated">
            <a:extLst>
              <a:ext uri="{FF2B5EF4-FFF2-40B4-BE49-F238E27FC236}">
                <a16:creationId xmlns:a16="http://schemas.microsoft.com/office/drawing/2014/main" id="{9FCA4731-3220-95CF-170C-EE012E59B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4621" y="420167"/>
            <a:ext cx="824400" cy="5637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2A09D0-AA53-95E1-5BCC-0AECB1C0811B}"/>
              </a:ext>
            </a:extLst>
          </p:cNvPr>
          <p:cNvSpPr/>
          <p:nvPr/>
        </p:nvSpPr>
        <p:spPr>
          <a:xfrm flipV="1">
            <a:off x="0" y="6756712"/>
            <a:ext cx="12192000" cy="107722"/>
          </a:xfrm>
          <a:prstGeom prst="rect">
            <a:avLst/>
          </a:prstGeom>
          <a:gradFill>
            <a:gsLst>
              <a:gs pos="0">
                <a:srgbClr val="BDD631"/>
              </a:gs>
              <a:gs pos="100000">
                <a:srgbClr val="1061A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TH"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AC9B762-2708-C41D-4FC6-035ABDADE9AB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12613" y="406395"/>
            <a:ext cx="10378908" cy="494141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800" b="1"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pPr lvl="0"/>
            <a:r>
              <a:rPr lang="en-US" dirty="0"/>
              <a:t>Click to</a:t>
            </a:r>
            <a:r>
              <a:rPr lang="th-TH" dirty="0"/>
              <a:t> </a:t>
            </a:r>
            <a:r>
              <a:rPr lang="en-US" dirty="0"/>
              <a:t>add title</a:t>
            </a:r>
            <a:endParaRPr lang="en-T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C32EE3-FB4E-C327-D353-F890F981276E}"/>
              </a:ext>
            </a:extLst>
          </p:cNvPr>
          <p:cNvSpPr/>
          <p:nvPr/>
        </p:nvSpPr>
        <p:spPr>
          <a:xfrm>
            <a:off x="631905" y="910047"/>
            <a:ext cx="665984" cy="72475"/>
          </a:xfrm>
          <a:prstGeom prst="rect">
            <a:avLst/>
          </a:prstGeom>
          <a:solidFill>
            <a:srgbClr val="BDD63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TH" sz="1800" b="0" i="0" u="none" strike="noStrike" kern="1200" cap="none" spc="0" baseline="0">
              <a:solidFill>
                <a:srgbClr val="FFFFFF"/>
              </a:solidFill>
              <a:uFillTx/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2960BBDF-7F1B-60CE-C815-2EF688B5C7AC}"/>
              </a:ext>
            </a:extLst>
          </p:cNvPr>
          <p:cNvSpPr/>
          <p:nvPr/>
        </p:nvSpPr>
        <p:spPr>
          <a:xfrm>
            <a:off x="1347834" y="910047"/>
            <a:ext cx="72127" cy="72475"/>
          </a:xfrm>
          <a:prstGeom prst="rect">
            <a:avLst/>
          </a:prstGeom>
          <a:solidFill>
            <a:srgbClr val="BDD63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TH" sz="1800" b="0" i="0" u="none" strike="noStrike" kern="1200" cap="none" spc="0" baseline="0">
              <a:solidFill>
                <a:srgbClr val="FFFFFF"/>
              </a:solidFill>
              <a:uFillTx/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596341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a hexagon structure&#10;&#10;Description automatically generated">
            <a:extLst>
              <a:ext uri="{FF2B5EF4-FFF2-40B4-BE49-F238E27FC236}">
                <a16:creationId xmlns:a16="http://schemas.microsoft.com/office/drawing/2014/main" id="{8F764A4E-C3C9-F950-03F4-7C34B99C41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37" r="61664"/>
          <a:stretch/>
        </p:blipFill>
        <p:spPr>
          <a:xfrm>
            <a:off x="0" y="0"/>
            <a:ext cx="1480458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55C92-9233-3C55-2B58-1AE6314C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821" y="6356350"/>
            <a:ext cx="2743200" cy="365125"/>
          </a:xfrm>
        </p:spPr>
        <p:txBody>
          <a:bodyPr>
            <a:noAutofit/>
          </a:bodyPr>
          <a:lstStyle>
            <a:lvl1pPr>
              <a:defRPr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fld id="{5DCFB0AA-B817-44D2-B5EB-A505D7D0B5B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F08DD1-11C9-A252-A53E-041790426A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53389" y="1322996"/>
            <a:ext cx="9765632" cy="4648678"/>
          </a:xfrm>
        </p:spPr>
        <p:txBody>
          <a:bodyPr>
            <a:no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1pPr>
            <a:lvl2pPr marL="800100" indent="-342900">
              <a:buFont typeface="Arial" panose="020B0604020202020204" pitchFamily="34" charset="0"/>
              <a:buChar char="•"/>
              <a:defRPr sz="20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2pPr>
            <a:lvl3pPr marL="1200150" indent="-285750"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3pPr>
            <a:lvl4pPr marL="1657350" indent="-285750"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17F2BAF6-6A26-1DB3-FF7D-2926EF108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3389" y="383368"/>
            <a:ext cx="9765632" cy="633627"/>
          </a:xfrm>
        </p:spPr>
        <p:txBody>
          <a:bodyPr>
            <a:noAutofit/>
          </a:bodyPr>
          <a:lstStyle>
            <a:lvl1pPr>
              <a:defRPr sz="3200" b="1" i="0">
                <a:solidFill>
                  <a:schemeClr val="tx2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pic>
        <p:nvPicPr>
          <p:cNvPr id="9" name="Picture 8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2F10D7E7-9581-780D-91CC-A7FD42FC3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97" y="5844246"/>
            <a:ext cx="820663" cy="8206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7CA0127-4193-FAAE-0B52-70851EDEB625}"/>
              </a:ext>
            </a:extLst>
          </p:cNvPr>
          <p:cNvSpPr/>
          <p:nvPr/>
        </p:nvSpPr>
        <p:spPr>
          <a:xfrm flipV="1">
            <a:off x="0" y="6756712"/>
            <a:ext cx="12192000" cy="107722"/>
          </a:xfrm>
          <a:prstGeom prst="rect">
            <a:avLst/>
          </a:prstGeom>
          <a:gradFill>
            <a:gsLst>
              <a:gs pos="0">
                <a:srgbClr val="BDD631"/>
              </a:gs>
              <a:gs pos="100000">
                <a:srgbClr val="1061A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TH"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663376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a hexagon structure&#10;&#10;Description automatically generated">
            <a:extLst>
              <a:ext uri="{FF2B5EF4-FFF2-40B4-BE49-F238E27FC236}">
                <a16:creationId xmlns:a16="http://schemas.microsoft.com/office/drawing/2014/main" id="{8F764A4E-C3C9-F950-03F4-7C34B99C41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37" r="61664"/>
          <a:stretch/>
        </p:blipFill>
        <p:spPr>
          <a:xfrm>
            <a:off x="0" y="0"/>
            <a:ext cx="1480458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55C92-9233-3C55-2B58-1AE6314C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821" y="6356350"/>
            <a:ext cx="2743200" cy="365125"/>
          </a:xfrm>
        </p:spPr>
        <p:txBody>
          <a:bodyPr>
            <a:noAutofit/>
          </a:bodyPr>
          <a:lstStyle>
            <a:lvl1pPr>
              <a:defRPr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fld id="{5DCFB0AA-B817-44D2-B5EB-A505D7D0B5B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F08DD1-11C9-A252-A53E-041790426A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53389" y="1322996"/>
            <a:ext cx="4633161" cy="4648678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1pPr>
            <a:lvl2pPr marL="457200" indent="0"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2pPr>
            <a:lvl3pPr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3pPr>
            <a:lvl4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4pPr>
            <a:lvl5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Click Add Text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17F2BAF6-6A26-1DB3-FF7D-2926EF108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3389" y="383368"/>
            <a:ext cx="9765632" cy="633627"/>
          </a:xfrm>
        </p:spPr>
        <p:txBody>
          <a:bodyPr>
            <a:noAutofit/>
          </a:bodyPr>
          <a:lstStyle>
            <a:lvl1pPr>
              <a:defRPr sz="3200" b="1" i="0">
                <a:solidFill>
                  <a:schemeClr val="tx2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252F445C-004A-2E9C-AD57-3F35267468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82602" y="1322996"/>
            <a:ext cx="4633161" cy="4648678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1pPr>
            <a:lvl2pPr marL="457200" indent="0"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2pPr>
            <a:lvl3pPr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3pPr>
            <a:lvl4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4pPr>
            <a:lvl5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Click Add Text</a:t>
            </a:r>
          </a:p>
        </p:txBody>
      </p:sp>
      <p:pic>
        <p:nvPicPr>
          <p:cNvPr id="3" name="Picture 2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F471EBCB-64B3-4880-1593-3A2C7F3CA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97" y="5844246"/>
            <a:ext cx="820663" cy="8206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E71AC7-C045-30B6-06E3-EBBA30B89B6D}"/>
              </a:ext>
            </a:extLst>
          </p:cNvPr>
          <p:cNvSpPr/>
          <p:nvPr/>
        </p:nvSpPr>
        <p:spPr>
          <a:xfrm flipV="1">
            <a:off x="0" y="6756712"/>
            <a:ext cx="12192000" cy="107722"/>
          </a:xfrm>
          <a:prstGeom prst="rect">
            <a:avLst/>
          </a:prstGeom>
          <a:gradFill>
            <a:gsLst>
              <a:gs pos="0">
                <a:srgbClr val="BDD631"/>
              </a:gs>
              <a:gs pos="100000">
                <a:srgbClr val="1061A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TH"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854854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a hexagon structure&#10;&#10;Description automatically generated">
            <a:extLst>
              <a:ext uri="{FF2B5EF4-FFF2-40B4-BE49-F238E27FC236}">
                <a16:creationId xmlns:a16="http://schemas.microsoft.com/office/drawing/2014/main" id="{8F764A4E-C3C9-F950-03F4-7C34B99C41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37" r="61664"/>
          <a:stretch/>
        </p:blipFill>
        <p:spPr>
          <a:xfrm>
            <a:off x="0" y="0"/>
            <a:ext cx="1480458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55C92-9233-3C55-2B58-1AE6314C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821" y="6356350"/>
            <a:ext cx="2743200" cy="365125"/>
          </a:xfrm>
        </p:spPr>
        <p:txBody>
          <a:bodyPr>
            <a:noAutofit/>
          </a:bodyPr>
          <a:lstStyle>
            <a:lvl1pPr>
              <a:defRPr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fld id="{5DCFB0AA-B817-44D2-B5EB-A505D7D0B5B5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52A38B84-E53E-5ED9-7594-AE485F696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97" y="5844246"/>
            <a:ext cx="820663" cy="82066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F08DD1-11C9-A252-A53E-041790426A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53390" y="2137383"/>
            <a:ext cx="2956010" cy="2106004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1pPr>
            <a:lvl2pPr marL="457200" indent="0"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2pPr>
            <a:lvl3pPr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3pPr>
            <a:lvl4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4pPr>
            <a:lvl5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Click Add Text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17F2BAF6-6A26-1DB3-FF7D-2926EF108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3389" y="383368"/>
            <a:ext cx="9765632" cy="633627"/>
          </a:xfrm>
        </p:spPr>
        <p:txBody>
          <a:bodyPr>
            <a:noAutofit/>
          </a:bodyPr>
          <a:lstStyle>
            <a:lvl1pPr>
              <a:defRPr sz="3200" b="1" i="0">
                <a:solidFill>
                  <a:schemeClr val="tx2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3CE86BA3-8EF4-75C5-589B-692BF26312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82377" y="2137383"/>
            <a:ext cx="2956010" cy="2106004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1pPr>
            <a:lvl2pPr marL="457200" indent="0"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2pPr>
            <a:lvl3pPr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3pPr>
            <a:lvl4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4pPr>
            <a:lvl5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Click Add Text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D60651F-8794-2312-BC37-AF5FBD2817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11364" y="2137383"/>
            <a:ext cx="2956010" cy="2106004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1pPr>
            <a:lvl2pPr marL="457200" indent="0"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2pPr>
            <a:lvl3pPr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3pPr>
            <a:lvl4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4pPr>
            <a:lvl5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Click Add Text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3ABAAF-7AAF-5E38-359D-70EA464C8CD9}"/>
              </a:ext>
            </a:extLst>
          </p:cNvPr>
          <p:cNvSpPr/>
          <p:nvPr/>
        </p:nvSpPr>
        <p:spPr>
          <a:xfrm flipV="1">
            <a:off x="0" y="6756712"/>
            <a:ext cx="12192000" cy="107722"/>
          </a:xfrm>
          <a:prstGeom prst="rect">
            <a:avLst/>
          </a:prstGeom>
          <a:gradFill>
            <a:gsLst>
              <a:gs pos="0">
                <a:srgbClr val="BDD631"/>
              </a:gs>
              <a:gs pos="100000">
                <a:srgbClr val="1061A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TH"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025236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a hexagon structure&#10;&#10;Description automatically generated">
            <a:extLst>
              <a:ext uri="{FF2B5EF4-FFF2-40B4-BE49-F238E27FC236}">
                <a16:creationId xmlns:a16="http://schemas.microsoft.com/office/drawing/2014/main" id="{8F764A4E-C3C9-F950-03F4-7C34B99C41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37" r="61664"/>
          <a:stretch/>
        </p:blipFill>
        <p:spPr>
          <a:xfrm>
            <a:off x="0" y="0"/>
            <a:ext cx="1480458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55C92-9233-3C55-2B58-1AE6314C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821" y="6356350"/>
            <a:ext cx="2743200" cy="365125"/>
          </a:xfrm>
        </p:spPr>
        <p:txBody>
          <a:bodyPr>
            <a:noAutofit/>
          </a:bodyPr>
          <a:lstStyle>
            <a:lvl1pPr>
              <a:defRPr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fld id="{5DCFB0AA-B817-44D2-B5EB-A505D7D0B5B5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52A38B84-E53E-5ED9-7594-AE485F696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97" y="5844246"/>
            <a:ext cx="820663" cy="82066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F08DD1-11C9-A252-A53E-041790426A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53389" y="1389846"/>
            <a:ext cx="3107657" cy="2224891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1pPr>
            <a:lvl2pPr marL="457200" indent="0"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2pPr>
            <a:lvl3pPr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3pPr>
            <a:lvl4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4pPr>
            <a:lvl5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Click Add Text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17F2BAF6-6A26-1DB3-FF7D-2926EF108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3389" y="383368"/>
            <a:ext cx="9765632" cy="633627"/>
          </a:xfrm>
        </p:spPr>
        <p:txBody>
          <a:bodyPr>
            <a:noAutofit/>
          </a:bodyPr>
          <a:lstStyle>
            <a:lvl1pPr>
              <a:defRPr sz="3200" b="1" i="0">
                <a:solidFill>
                  <a:schemeClr val="tx2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3CE86BA3-8EF4-75C5-589B-692BF26312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82376" y="1389846"/>
            <a:ext cx="3107657" cy="2224891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1pPr>
            <a:lvl2pPr marL="457200" indent="0"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2pPr>
            <a:lvl3pPr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3pPr>
            <a:lvl4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4pPr>
            <a:lvl5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Click Add Text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D60651F-8794-2312-BC37-AF5FBD2817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11363" y="1389846"/>
            <a:ext cx="3107657" cy="2224891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1pPr>
            <a:lvl2pPr marL="457200" indent="0"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2pPr>
            <a:lvl3pPr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3pPr>
            <a:lvl4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4pPr>
            <a:lvl5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Click Add Text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9CAA8860-E234-1EC2-9251-FE77398963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53389" y="3761571"/>
            <a:ext cx="3107657" cy="2224891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1pPr>
            <a:lvl2pPr marL="457200" indent="0"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2pPr>
            <a:lvl3pPr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3pPr>
            <a:lvl4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4pPr>
            <a:lvl5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Click Add Text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9EAED8B-B38F-0CF8-1B5B-A5ABEFA272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82376" y="3761571"/>
            <a:ext cx="3107657" cy="2224891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1pPr>
            <a:lvl2pPr marL="457200" indent="0"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2pPr>
            <a:lvl3pPr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3pPr>
            <a:lvl4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4pPr>
            <a:lvl5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Click Add Text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5382960-DAA5-3248-0084-EA955101C9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11363" y="3761571"/>
            <a:ext cx="3107657" cy="2224891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1pPr>
            <a:lvl2pPr marL="457200" indent="0"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2pPr>
            <a:lvl3pPr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3pPr>
            <a:lvl4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4pPr>
            <a:lvl5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Click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C7C8B2-04B2-CCEC-4369-1D8DA815EE05}"/>
              </a:ext>
            </a:extLst>
          </p:cNvPr>
          <p:cNvSpPr/>
          <p:nvPr/>
        </p:nvSpPr>
        <p:spPr>
          <a:xfrm flipV="1">
            <a:off x="0" y="6756712"/>
            <a:ext cx="12192000" cy="107722"/>
          </a:xfrm>
          <a:prstGeom prst="rect">
            <a:avLst/>
          </a:prstGeom>
          <a:gradFill>
            <a:gsLst>
              <a:gs pos="0">
                <a:srgbClr val="BDD631"/>
              </a:gs>
              <a:gs pos="100000">
                <a:srgbClr val="1061A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TH"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35731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black and white logo&#10;&#10;Description automatically generated">
            <a:extLst>
              <a:ext uri="{FF2B5EF4-FFF2-40B4-BE49-F238E27FC236}">
                <a16:creationId xmlns:a16="http://schemas.microsoft.com/office/drawing/2014/main" id="{4EBBE47E-8D3D-7F2B-552F-B7EF9D0F87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r="38132" b="41864"/>
          <a:stretch/>
        </p:blipFill>
        <p:spPr>
          <a:xfrm>
            <a:off x="6804185" y="3273530"/>
            <a:ext cx="5387815" cy="3584470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8FB1765-FAB6-F55E-7A89-8722B0D69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821" y="6356350"/>
            <a:ext cx="2743200" cy="36512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fld id="{5DCFB0AA-B817-44D2-B5EB-A505D7D0B5B5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23DAE5A6-380C-2BDD-742B-BA33F314DCDD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372979" y="653140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/>
          <a:p>
            <a:pPr defTabSz="932290" eaLnBrk="0" hangingPunct="0">
              <a:lnSpc>
                <a:spcPct val="100000"/>
              </a:lnSpc>
              <a:spcBef>
                <a:spcPts val="0"/>
              </a:spcBef>
            </a:pPr>
            <a:r>
              <a:rPr lang="en-US" sz="7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Anuphan" pitchFamily="2" charset="-34"/>
                <a:cs typeface="Anuphan" pitchFamily="2" charset="-34"/>
              </a:rPr>
              <a:t>© Copyright STelligence Company Limited. All rights reserved.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FF05041-2CAD-D15E-B6B5-54D0D01DC5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6631" y="2766219"/>
            <a:ext cx="5011542" cy="101502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600" b="1" i="0">
                <a:solidFill>
                  <a:schemeClr val="tx2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 dirty="0"/>
              <a:t>Section title</a:t>
            </a:r>
            <a:endParaRPr lang="en-TH" dirty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2379EFB1-7CA4-7201-123A-6CE166D4540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7305" y="552949"/>
            <a:ext cx="4482124" cy="1343735"/>
          </a:xfrm>
          <a:prstGeom prst="rect">
            <a:avLst/>
          </a:prstGeom>
        </p:spPr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DF9B5293-147F-4CAF-7FD5-EBA4DB43E3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86435" y="3927602"/>
            <a:ext cx="5011738" cy="500019"/>
          </a:xfrm>
          <a:ln>
            <a:noFill/>
          </a:ln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 details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2F47A2-409D-3EAD-570D-A255C2E5A41E}"/>
              </a:ext>
            </a:extLst>
          </p:cNvPr>
          <p:cNvSpPr/>
          <p:nvPr/>
        </p:nvSpPr>
        <p:spPr>
          <a:xfrm flipV="1">
            <a:off x="0" y="6756712"/>
            <a:ext cx="12192000" cy="107722"/>
          </a:xfrm>
          <a:prstGeom prst="rect">
            <a:avLst/>
          </a:prstGeom>
          <a:gradFill>
            <a:gsLst>
              <a:gs pos="0">
                <a:srgbClr val="BDD631"/>
              </a:gs>
              <a:gs pos="100000">
                <a:srgbClr val="1061A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TH"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  <p:pic>
        <p:nvPicPr>
          <p:cNvPr id="3" name="Picture 2" descr="A green and black logo&#10;&#10;Description automatically generated">
            <a:extLst>
              <a:ext uri="{FF2B5EF4-FFF2-40B4-BE49-F238E27FC236}">
                <a16:creationId xmlns:a16="http://schemas.microsoft.com/office/drawing/2014/main" id="{06CBBCC7-E80B-AED0-BD1F-3AF6C96DCD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4621" y="420167"/>
            <a:ext cx="824400" cy="56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793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7E7DAA-9065-EEE9-6C71-29EBCAD559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TH"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  <p:pic>
        <p:nvPicPr>
          <p:cNvPr id="16" name="Picture 15" descr="A black and white logo&#10;&#10;Description automatically generated">
            <a:extLst>
              <a:ext uri="{FF2B5EF4-FFF2-40B4-BE49-F238E27FC236}">
                <a16:creationId xmlns:a16="http://schemas.microsoft.com/office/drawing/2014/main" id="{4EBBE47E-8D3D-7F2B-552F-B7EF9D0F87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r="38132" b="41864"/>
          <a:stretch/>
        </p:blipFill>
        <p:spPr>
          <a:xfrm>
            <a:off x="6804185" y="3273530"/>
            <a:ext cx="5387815" cy="3584470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8FB1765-FAB6-F55E-7A89-8722B0D69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821" y="6356350"/>
            <a:ext cx="2743200" cy="36512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>
                <a:solidFill>
                  <a:schemeClr val="accent4">
                    <a:lumMod val="20000"/>
                    <a:lumOff val="80000"/>
                  </a:schemeClr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fld id="{5DCFB0AA-B817-44D2-B5EB-A505D7D0B5B5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23DAE5A6-380C-2BDD-742B-BA33F314DCDD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372979" y="653140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/>
          <a:p>
            <a:pPr defTabSz="932290" eaLnBrk="0" hangingPunct="0">
              <a:lnSpc>
                <a:spcPct val="100000"/>
              </a:lnSpc>
              <a:spcBef>
                <a:spcPts val="0"/>
              </a:spcBef>
            </a:pPr>
            <a:r>
              <a:rPr lang="en-US" sz="700" b="0" i="0" dirty="0">
                <a:solidFill>
                  <a:schemeClr val="accent4">
                    <a:lumMod val="20000"/>
                    <a:lumOff val="80000"/>
                  </a:schemeClr>
                </a:solidFill>
                <a:latin typeface="Anuphan" pitchFamily="2" charset="-34"/>
                <a:cs typeface="Anuphan" pitchFamily="2" charset="-34"/>
              </a:rPr>
              <a:t>© Copyright STelligence Company Limited. All rights reserved.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FF05041-2CAD-D15E-B6B5-54D0D01DC5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6631" y="2766219"/>
            <a:ext cx="5011542" cy="101502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600" b="1" i="0">
                <a:solidFill>
                  <a:schemeClr val="bg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 dirty="0"/>
              <a:t>Section title</a:t>
            </a:r>
            <a:endParaRPr lang="en-TH" dirty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2379EFB1-7CA4-7201-123A-6CE166D454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7305" y="552949"/>
            <a:ext cx="4482124" cy="1343735"/>
          </a:xfrm>
          <a:prstGeom prst="rect">
            <a:avLst/>
          </a:prstGeom>
        </p:spPr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DF9B5293-147F-4CAF-7FD5-EBA4DB43E3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86435" y="3927602"/>
            <a:ext cx="5011738" cy="500019"/>
          </a:xfrm>
          <a:ln>
            <a:noFill/>
          </a:ln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 details</a:t>
            </a:r>
          </a:p>
        </p:txBody>
      </p:sp>
      <p:pic>
        <p:nvPicPr>
          <p:cNvPr id="4" name="Picture 3" descr="A logo with white text&#10;&#10;Description automatically generated">
            <a:extLst>
              <a:ext uri="{FF2B5EF4-FFF2-40B4-BE49-F238E27FC236}">
                <a16:creationId xmlns:a16="http://schemas.microsoft.com/office/drawing/2014/main" id="{D9464254-8396-4C53-FA57-F2CDAEC79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8358" y="275424"/>
            <a:ext cx="820800" cy="8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679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7E7DAA-9065-EEE9-6C71-29EBCAD559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061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TH"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  <p:pic>
        <p:nvPicPr>
          <p:cNvPr id="16" name="Picture 15" descr="A black and white logo&#10;&#10;Description automatically generated">
            <a:extLst>
              <a:ext uri="{FF2B5EF4-FFF2-40B4-BE49-F238E27FC236}">
                <a16:creationId xmlns:a16="http://schemas.microsoft.com/office/drawing/2014/main" id="{4EBBE47E-8D3D-7F2B-552F-B7EF9D0F87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r="38132" b="41864"/>
          <a:stretch/>
        </p:blipFill>
        <p:spPr>
          <a:xfrm>
            <a:off x="6804185" y="3273530"/>
            <a:ext cx="5387815" cy="3584470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8FB1765-FAB6-F55E-7A89-8722B0D69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821" y="6356350"/>
            <a:ext cx="2743200" cy="36512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>
                <a:solidFill>
                  <a:schemeClr val="tx2">
                    <a:lumMod val="10000"/>
                    <a:lumOff val="90000"/>
                  </a:schemeClr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fld id="{5DCFB0AA-B817-44D2-B5EB-A505D7D0B5B5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23DAE5A6-380C-2BDD-742B-BA33F314DCDD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372979" y="653140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/>
          <a:p>
            <a:pPr defTabSz="932290" eaLnBrk="0" hangingPunct="0">
              <a:lnSpc>
                <a:spcPct val="100000"/>
              </a:lnSpc>
              <a:spcBef>
                <a:spcPts val="0"/>
              </a:spcBef>
            </a:pPr>
            <a:r>
              <a:rPr lang="en-US" sz="700" b="0" i="0" dirty="0">
                <a:solidFill>
                  <a:schemeClr val="tx2">
                    <a:lumMod val="10000"/>
                    <a:lumOff val="90000"/>
                  </a:schemeClr>
                </a:solidFill>
                <a:latin typeface="Anuphan" pitchFamily="2" charset="-34"/>
                <a:cs typeface="Anuphan" pitchFamily="2" charset="-34"/>
              </a:rPr>
              <a:t>© Copyright STelligence Company Limited. All rights reserved.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FF05041-2CAD-D15E-B6B5-54D0D01DC5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6631" y="2766219"/>
            <a:ext cx="5011542" cy="101502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600" b="1" i="0">
                <a:solidFill>
                  <a:schemeClr val="bg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 dirty="0"/>
              <a:t>Section title</a:t>
            </a:r>
            <a:endParaRPr lang="en-TH" dirty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2379EFB1-7CA4-7201-123A-6CE166D454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7305" y="552949"/>
            <a:ext cx="4482124" cy="1343735"/>
          </a:xfrm>
          <a:prstGeom prst="rect">
            <a:avLst/>
          </a:prstGeom>
        </p:spPr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DF9B5293-147F-4CAF-7FD5-EBA4DB43E3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86435" y="3927602"/>
            <a:ext cx="5011738" cy="500019"/>
          </a:xfrm>
          <a:ln>
            <a:noFill/>
          </a:ln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details</a:t>
            </a:r>
          </a:p>
        </p:txBody>
      </p:sp>
      <p:pic>
        <p:nvPicPr>
          <p:cNvPr id="3" name="Picture 2" descr="A logo with white text&#10;&#10;Description automatically generated">
            <a:extLst>
              <a:ext uri="{FF2B5EF4-FFF2-40B4-BE49-F238E27FC236}">
                <a16:creationId xmlns:a16="http://schemas.microsoft.com/office/drawing/2014/main" id="{A3EC00B9-5361-6B3E-65FC-3DD3B66D5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8358" y="275424"/>
            <a:ext cx="820800" cy="8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6729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7E7DAA-9065-EEE9-6C71-29EBCAD559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TH"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  <p:pic>
        <p:nvPicPr>
          <p:cNvPr id="16" name="Picture 15" descr="A black and white logo&#10;&#10;Description automatically generated">
            <a:extLst>
              <a:ext uri="{FF2B5EF4-FFF2-40B4-BE49-F238E27FC236}">
                <a16:creationId xmlns:a16="http://schemas.microsoft.com/office/drawing/2014/main" id="{4EBBE47E-8D3D-7F2B-552F-B7EF9D0F87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r="38132" b="41864"/>
          <a:stretch/>
        </p:blipFill>
        <p:spPr>
          <a:xfrm>
            <a:off x="6804185" y="3273530"/>
            <a:ext cx="5387815" cy="3584470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8FB1765-FAB6-F55E-7A89-8722B0D69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821" y="6356350"/>
            <a:ext cx="2743200" cy="36512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>
                <a:solidFill>
                  <a:schemeClr val="accent1">
                    <a:lumMod val="20000"/>
                    <a:lumOff val="80000"/>
                  </a:schemeClr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fld id="{5DCFB0AA-B817-44D2-B5EB-A505D7D0B5B5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23DAE5A6-380C-2BDD-742B-BA33F314DCDD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372979" y="653140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/>
          <a:p>
            <a:pPr defTabSz="932290" eaLnBrk="0" hangingPunct="0">
              <a:lnSpc>
                <a:spcPct val="100000"/>
              </a:lnSpc>
              <a:spcBef>
                <a:spcPts val="0"/>
              </a:spcBef>
            </a:pPr>
            <a:r>
              <a:rPr lang="en-US" sz="700" b="0" i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nuphan" pitchFamily="2" charset="-34"/>
                <a:cs typeface="Anuphan" pitchFamily="2" charset="-34"/>
              </a:rPr>
              <a:t>© Copyright STelligence Company Limited. All rights reserved.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FF05041-2CAD-D15E-B6B5-54D0D01DC5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6631" y="2766219"/>
            <a:ext cx="5011542" cy="101502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600" b="1" i="0">
                <a:solidFill>
                  <a:schemeClr val="bg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Section title</a:t>
            </a:r>
            <a:endParaRPr lang="en-TH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2379EFB1-7CA4-7201-123A-6CE166D454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7305" y="552949"/>
            <a:ext cx="4482124" cy="1343735"/>
          </a:xfrm>
          <a:prstGeom prst="rect">
            <a:avLst/>
          </a:prstGeom>
        </p:spPr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DF9B5293-147F-4CAF-7FD5-EBA4DB43E3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86435" y="3927602"/>
            <a:ext cx="5011738" cy="500019"/>
          </a:xfrm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details</a:t>
            </a:r>
          </a:p>
        </p:txBody>
      </p:sp>
      <p:pic>
        <p:nvPicPr>
          <p:cNvPr id="3" name="Picture 2" descr="A logo with white text&#10;&#10;Description automatically generated">
            <a:extLst>
              <a:ext uri="{FF2B5EF4-FFF2-40B4-BE49-F238E27FC236}">
                <a16:creationId xmlns:a16="http://schemas.microsoft.com/office/drawing/2014/main" id="{A3EC00B9-5361-6B3E-65FC-3DD3B66D5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8358" y="275424"/>
            <a:ext cx="820800" cy="8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2269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7E7DAA-9065-EEE9-6C71-29EBCAD559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TH"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  <p:pic>
        <p:nvPicPr>
          <p:cNvPr id="16" name="Picture 15" descr="A black and white logo&#10;&#10;Description automatically generated">
            <a:extLst>
              <a:ext uri="{FF2B5EF4-FFF2-40B4-BE49-F238E27FC236}">
                <a16:creationId xmlns:a16="http://schemas.microsoft.com/office/drawing/2014/main" id="{4EBBE47E-8D3D-7F2B-552F-B7EF9D0F87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r="38132" b="41864"/>
          <a:stretch/>
        </p:blipFill>
        <p:spPr>
          <a:xfrm>
            <a:off x="6804185" y="3273530"/>
            <a:ext cx="5387815" cy="3584470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8FB1765-FAB6-F55E-7A89-8722B0D69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821" y="6356350"/>
            <a:ext cx="2743200" cy="36512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>
                <a:solidFill>
                  <a:schemeClr val="accent2">
                    <a:lumMod val="20000"/>
                    <a:lumOff val="80000"/>
                  </a:schemeClr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fld id="{5DCFB0AA-B817-44D2-B5EB-A505D7D0B5B5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23DAE5A6-380C-2BDD-742B-BA33F314DCDD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372979" y="653140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/>
          <a:p>
            <a:pPr defTabSz="932290" eaLnBrk="0" hangingPunct="0">
              <a:lnSpc>
                <a:spcPct val="100000"/>
              </a:lnSpc>
              <a:spcBef>
                <a:spcPts val="0"/>
              </a:spcBef>
            </a:pPr>
            <a:r>
              <a:rPr lang="en-US" sz="700" b="0" i="0" dirty="0">
                <a:solidFill>
                  <a:schemeClr val="accent2">
                    <a:lumMod val="20000"/>
                    <a:lumOff val="80000"/>
                  </a:schemeClr>
                </a:solidFill>
                <a:latin typeface="Anuphan" pitchFamily="2" charset="-34"/>
                <a:cs typeface="Anuphan" pitchFamily="2" charset="-34"/>
              </a:rPr>
              <a:t>© Copyright STelligence Company Limited. All rights reserved.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FF05041-2CAD-D15E-B6B5-54D0D01DC5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6631" y="2766219"/>
            <a:ext cx="5011542" cy="101502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600" b="1" i="0">
                <a:solidFill>
                  <a:schemeClr val="bg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 dirty="0"/>
              <a:t>Section title</a:t>
            </a:r>
            <a:endParaRPr lang="en-TH" dirty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2379EFB1-7CA4-7201-123A-6CE166D454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7305" y="552949"/>
            <a:ext cx="4482124" cy="1343735"/>
          </a:xfrm>
          <a:prstGeom prst="rect">
            <a:avLst/>
          </a:prstGeom>
        </p:spPr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DF9B5293-147F-4CAF-7FD5-EBA4DB43E3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86435" y="3927602"/>
            <a:ext cx="5011738" cy="500019"/>
          </a:xfrm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details</a:t>
            </a:r>
          </a:p>
        </p:txBody>
      </p:sp>
      <p:pic>
        <p:nvPicPr>
          <p:cNvPr id="3" name="Picture 2" descr="A logo with white text&#10;&#10;Description automatically generated">
            <a:extLst>
              <a:ext uri="{FF2B5EF4-FFF2-40B4-BE49-F238E27FC236}">
                <a16:creationId xmlns:a16="http://schemas.microsoft.com/office/drawing/2014/main" id="{A3EC00B9-5361-6B3E-65FC-3DD3B66D5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8358" y="275424"/>
            <a:ext cx="820800" cy="8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798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C6BEE89A-F1EE-A10A-A2F3-691295258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147" y="1908517"/>
            <a:ext cx="5658853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100000"/>
              </a:lnSpc>
              <a:defRPr b="1" i="0">
                <a:solidFill>
                  <a:schemeClr val="tx2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Event name or</a:t>
            </a:r>
            <a:br>
              <a:rPr lang="en-US"/>
            </a:br>
            <a:r>
              <a:rPr lang="en-US"/>
              <a:t>Presentation title</a:t>
            </a:r>
            <a:endParaRPr lang="en-TH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F58912B-0D92-E9C7-6721-A2E8CFF12D4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7147" y="5142597"/>
            <a:ext cx="5658853" cy="327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1pPr>
          </a:lstStyle>
          <a:p>
            <a:pPr lvl="0"/>
            <a:r>
              <a:rPr lang="en-US"/>
              <a:t>Speaker name or subtitle text</a:t>
            </a:r>
            <a:endParaRPr lang="en-TH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CAF2DF5-673C-CD64-BD22-27D03A473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7147" y="3468338"/>
            <a:ext cx="1440000" cy="1440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icon to add picture</a:t>
            </a:r>
            <a:endParaRPr lang="en-TH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C9475CE-6868-92DC-E3AB-8789A37DEE2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6063" y="0"/>
            <a:ext cx="5595937" cy="68580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tx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icon to add picture</a:t>
            </a:r>
            <a:endParaRPr lang="en-TH"/>
          </a:p>
        </p:txBody>
      </p:sp>
      <p:pic>
        <p:nvPicPr>
          <p:cNvPr id="6" name="Picture 5" descr="A green and black logo&#10;&#10;Description automatically generated">
            <a:extLst>
              <a:ext uri="{FF2B5EF4-FFF2-40B4-BE49-F238E27FC236}">
                <a16:creationId xmlns:a16="http://schemas.microsoft.com/office/drawing/2014/main" id="{3C88FFEC-7454-4A4D-4FDB-3D8815165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91" y="321565"/>
            <a:ext cx="925200" cy="63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199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321A1D5E-7F21-D27B-DCE7-46D77334E975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372979" y="653140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/>
          <a:p>
            <a:pPr defTabSz="932290" eaLnBrk="0" hangingPunct="0">
              <a:lnSpc>
                <a:spcPct val="100000"/>
              </a:lnSpc>
              <a:spcBef>
                <a:spcPts val="0"/>
              </a:spcBef>
            </a:pPr>
            <a:r>
              <a:rPr lang="en-US" sz="7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Anuphan" pitchFamily="2" charset="-34"/>
                <a:cs typeface="Anuphan" pitchFamily="2" charset="-34"/>
              </a:rPr>
              <a:t>© Copyright STelligence Company Limited. All rights reserved. 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6619C83-8A42-8EBF-43D7-4905C2F94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821" y="6356350"/>
            <a:ext cx="2743200" cy="365125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fld id="{5DCFB0AA-B817-44D2-B5EB-A505D7D0B5B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467F740-6AB5-2895-144C-6BAE5798B83D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411953" y="2134671"/>
            <a:ext cx="1942541" cy="1944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tx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icon to add picture</a:t>
            </a:r>
            <a:endParaRPr lang="en-TH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15460FC-5AC5-2AA5-B09B-E89B9D2843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1953" y="4249418"/>
            <a:ext cx="1942541" cy="35948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  <a:lvl2pPr marL="457200" indent="0">
              <a:buNone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2pPr>
            <a:lvl3pPr marL="914400" indent="0">
              <a:buNone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3pPr>
            <a:lvl4pPr marL="1371600" indent="0">
              <a:buNone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4pPr>
            <a:lvl5pPr marL="1828800" indent="0">
              <a:buNone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BB4DCB7D-5549-6D65-4D7B-E46EDCF0CD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1953" y="4810891"/>
            <a:ext cx="1942541" cy="35948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1pPr>
            <a:lvl2pPr marL="457200" indent="0">
              <a:buNone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2pPr>
            <a:lvl3pPr marL="914400" indent="0">
              <a:buNone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3pPr>
            <a:lvl4pPr marL="1371600" indent="0">
              <a:buNone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4pPr>
            <a:lvl5pPr marL="1828800" indent="0">
              <a:buNone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00BDB2C-8D83-D84C-11EE-0A21A5028F33}"/>
              </a:ext>
            </a:extLst>
          </p:cNvPr>
          <p:cNvCxnSpPr>
            <a:cxnSpLocks/>
          </p:cNvCxnSpPr>
          <p:nvPr/>
        </p:nvCxnSpPr>
        <p:spPr>
          <a:xfrm>
            <a:off x="1411953" y="4705151"/>
            <a:ext cx="1942541" cy="0"/>
          </a:xfrm>
          <a:prstGeom prst="line">
            <a:avLst/>
          </a:prstGeom>
          <a:ln w="28575" cap="rnd">
            <a:gradFill flip="none" rotWithShape="1">
              <a:gsLst>
                <a:gs pos="0">
                  <a:srgbClr val="1061A5"/>
                </a:gs>
                <a:gs pos="100000">
                  <a:srgbClr val="BDD631"/>
                </a:gs>
              </a:gsLst>
              <a:lin ang="10800000" scaled="1"/>
              <a:tileRect/>
            </a:gra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62B0EA91-8B52-CBD8-79E4-5E3E1F0241F6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3890458" y="2134671"/>
            <a:ext cx="1942541" cy="1944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tx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icon to add picture</a:t>
            </a:r>
            <a:endParaRPr lang="en-TH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6EB81ED9-DA06-6E41-CC4E-66086C3F26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90458" y="4249418"/>
            <a:ext cx="1942541" cy="35948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  <a:lvl2pPr marL="457200" indent="0">
              <a:buNone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2pPr>
            <a:lvl3pPr marL="914400" indent="0">
              <a:buNone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3pPr>
            <a:lvl4pPr marL="1371600" indent="0">
              <a:buNone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4pPr>
            <a:lvl5pPr marL="1828800" indent="0">
              <a:buNone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5162E465-82AC-6A93-2FE2-3523DADD9D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458" y="4810891"/>
            <a:ext cx="1942541" cy="35948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1pPr>
            <a:lvl2pPr marL="457200" indent="0">
              <a:buNone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2pPr>
            <a:lvl3pPr marL="914400" indent="0">
              <a:buNone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3pPr>
            <a:lvl4pPr marL="1371600" indent="0">
              <a:buNone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4pPr>
            <a:lvl5pPr marL="1828800" indent="0">
              <a:buNone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D2F7CB4-004B-D042-5746-6F00E2B594C9}"/>
              </a:ext>
            </a:extLst>
          </p:cNvPr>
          <p:cNvCxnSpPr>
            <a:cxnSpLocks/>
          </p:cNvCxnSpPr>
          <p:nvPr/>
        </p:nvCxnSpPr>
        <p:spPr>
          <a:xfrm>
            <a:off x="3890458" y="4705151"/>
            <a:ext cx="1942541" cy="0"/>
          </a:xfrm>
          <a:prstGeom prst="line">
            <a:avLst/>
          </a:prstGeom>
          <a:ln w="28575" cap="rnd">
            <a:gradFill flip="none" rotWithShape="1">
              <a:gsLst>
                <a:gs pos="0">
                  <a:srgbClr val="1061A5"/>
                </a:gs>
                <a:gs pos="100000">
                  <a:srgbClr val="BDD631"/>
                </a:gs>
              </a:gsLst>
              <a:lin ang="10800000" scaled="1"/>
              <a:tileRect/>
            </a:gra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4FD42441-A707-DBD3-5FEE-3D9D02D96458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6367516" y="2134671"/>
            <a:ext cx="1942541" cy="1944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tx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icon to add picture</a:t>
            </a:r>
            <a:endParaRPr lang="en-TH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id="{73FB1EE7-A9A5-78AB-21CF-89E0858C24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67516" y="4249418"/>
            <a:ext cx="1942541" cy="35948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  <a:lvl2pPr marL="457200" indent="0">
              <a:buNone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2pPr>
            <a:lvl3pPr marL="914400" indent="0">
              <a:buNone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3pPr>
            <a:lvl4pPr marL="1371600" indent="0">
              <a:buNone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4pPr>
            <a:lvl5pPr marL="1828800" indent="0">
              <a:buNone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id="{5179A0C9-5E4B-BF4D-591C-EFC55B19DE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67516" y="4810891"/>
            <a:ext cx="1942541" cy="35948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1pPr>
            <a:lvl2pPr marL="457200" indent="0">
              <a:buNone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2pPr>
            <a:lvl3pPr marL="914400" indent="0">
              <a:buNone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3pPr>
            <a:lvl4pPr marL="1371600" indent="0">
              <a:buNone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4pPr>
            <a:lvl5pPr marL="1828800" indent="0">
              <a:buNone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038A791-7042-059E-0D10-8761C82B0405}"/>
              </a:ext>
            </a:extLst>
          </p:cNvPr>
          <p:cNvCxnSpPr>
            <a:cxnSpLocks/>
          </p:cNvCxnSpPr>
          <p:nvPr/>
        </p:nvCxnSpPr>
        <p:spPr>
          <a:xfrm>
            <a:off x="6367516" y="4705151"/>
            <a:ext cx="1942541" cy="0"/>
          </a:xfrm>
          <a:prstGeom prst="line">
            <a:avLst/>
          </a:prstGeom>
          <a:ln w="28575" cap="rnd">
            <a:gradFill flip="none" rotWithShape="1">
              <a:gsLst>
                <a:gs pos="0">
                  <a:srgbClr val="1061A5"/>
                </a:gs>
                <a:gs pos="100000">
                  <a:srgbClr val="BDD631"/>
                </a:gs>
              </a:gsLst>
              <a:lin ang="10800000" scaled="1"/>
              <a:tileRect/>
            </a:gra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F3D28756-18D5-0EAB-49B0-2C8C25B47D6F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8844574" y="2137703"/>
            <a:ext cx="1942541" cy="1944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tx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icon to add picture</a:t>
            </a:r>
            <a:endParaRPr lang="en-TH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7C525E0F-2410-DBD8-D91C-64430BA262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44574" y="4252450"/>
            <a:ext cx="1942541" cy="35948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  <a:lvl2pPr marL="457200" indent="0">
              <a:buNone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2pPr>
            <a:lvl3pPr marL="914400" indent="0">
              <a:buNone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3pPr>
            <a:lvl4pPr marL="1371600" indent="0">
              <a:buNone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4pPr>
            <a:lvl5pPr marL="1828800" indent="0">
              <a:buNone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CAD52535-2F1F-5E02-225E-3123DAD3DF8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44574" y="4813923"/>
            <a:ext cx="1942541" cy="35948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1pPr>
            <a:lvl2pPr marL="457200" indent="0">
              <a:buNone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2pPr>
            <a:lvl3pPr marL="914400" indent="0">
              <a:buNone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3pPr>
            <a:lvl4pPr marL="1371600" indent="0">
              <a:buNone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4pPr>
            <a:lvl5pPr marL="1828800" indent="0">
              <a:buNone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6243655-B492-5DFF-DBA0-91D9782A79B1}"/>
              </a:ext>
            </a:extLst>
          </p:cNvPr>
          <p:cNvCxnSpPr>
            <a:cxnSpLocks/>
          </p:cNvCxnSpPr>
          <p:nvPr/>
        </p:nvCxnSpPr>
        <p:spPr>
          <a:xfrm>
            <a:off x="8844574" y="4708183"/>
            <a:ext cx="1942541" cy="0"/>
          </a:xfrm>
          <a:prstGeom prst="line">
            <a:avLst/>
          </a:prstGeom>
          <a:ln w="28575" cap="rnd">
            <a:gradFill flip="none" rotWithShape="1">
              <a:gsLst>
                <a:gs pos="0">
                  <a:srgbClr val="1061A5"/>
                </a:gs>
                <a:gs pos="100000">
                  <a:srgbClr val="BDD631"/>
                </a:gs>
              </a:gsLst>
              <a:lin ang="10800000" scaled="1"/>
              <a:tileRect/>
            </a:gra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green and black logo&#10;&#10;Description automatically generated">
            <a:extLst>
              <a:ext uri="{FF2B5EF4-FFF2-40B4-BE49-F238E27FC236}">
                <a16:creationId xmlns:a16="http://schemas.microsoft.com/office/drawing/2014/main" id="{A203E9BC-B784-3294-83CE-7DC84C6FD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621" y="420167"/>
            <a:ext cx="824400" cy="5637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200184-893D-35F6-F2EE-57E8E0D91546}"/>
              </a:ext>
            </a:extLst>
          </p:cNvPr>
          <p:cNvSpPr/>
          <p:nvPr/>
        </p:nvSpPr>
        <p:spPr>
          <a:xfrm flipV="1">
            <a:off x="0" y="6756712"/>
            <a:ext cx="12192000" cy="107722"/>
          </a:xfrm>
          <a:prstGeom prst="rect">
            <a:avLst/>
          </a:prstGeom>
          <a:gradFill>
            <a:gsLst>
              <a:gs pos="0">
                <a:srgbClr val="BDD631"/>
              </a:gs>
              <a:gs pos="100000">
                <a:srgbClr val="1061A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TH"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7BFEB5-EA07-5192-E8B5-A0A3D165E798}"/>
              </a:ext>
            </a:extLst>
          </p:cNvPr>
          <p:cNvSpPr/>
          <p:nvPr/>
        </p:nvSpPr>
        <p:spPr>
          <a:xfrm>
            <a:off x="631905" y="910046"/>
            <a:ext cx="665989" cy="72471"/>
          </a:xfrm>
          <a:prstGeom prst="rect">
            <a:avLst/>
          </a:prstGeom>
          <a:solidFill>
            <a:srgbClr val="BDD6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TH"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796C9C-60C6-612A-D302-2FEB845D3E7D}"/>
              </a:ext>
            </a:extLst>
          </p:cNvPr>
          <p:cNvSpPr/>
          <p:nvPr/>
        </p:nvSpPr>
        <p:spPr>
          <a:xfrm>
            <a:off x="1347831" y="910046"/>
            <a:ext cx="72127" cy="72471"/>
          </a:xfrm>
          <a:prstGeom prst="rect">
            <a:avLst/>
          </a:prstGeom>
          <a:solidFill>
            <a:srgbClr val="BDD6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TH"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1045841-700E-F590-58D7-CA27E15A5E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2617" y="406400"/>
            <a:ext cx="10143209" cy="49414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="1" i="0">
                <a:latin typeface="Anuphan" pitchFamily="2" charset="-34"/>
                <a:cs typeface="Anuphan" pitchFamily="2" charset="-34"/>
              </a:defRPr>
            </a:lvl1pPr>
          </a:lstStyle>
          <a:p>
            <a:r>
              <a:rPr lang="en-US" dirty="0"/>
              <a:t>Click to</a:t>
            </a:r>
            <a:r>
              <a:rPr lang="th-TH" dirty="0"/>
              <a:t> </a:t>
            </a:r>
            <a:r>
              <a:rPr lang="en-US" dirty="0"/>
              <a:t>add title</a:t>
            </a:r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39776855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55C92-9233-3C55-2B58-1AE6314C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5DCFB0AA-B817-44D2-B5EB-A505D7D0B5B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A119ED-F406-95AC-D1AD-57F6DD7A271E}"/>
              </a:ext>
            </a:extLst>
          </p:cNvPr>
          <p:cNvSpPr txBox="1"/>
          <p:nvPr/>
        </p:nvSpPr>
        <p:spPr>
          <a:xfrm>
            <a:off x="3561348" y="2761765"/>
            <a:ext cx="5069305" cy="132343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8000" b="1" i="0" dirty="0">
                <a:solidFill>
                  <a:schemeClr val="tx2"/>
                </a:solidFill>
                <a:latin typeface="Anuphan" panose="00000500000000000000" pitchFamily="2" charset="-34"/>
                <a:cs typeface="Anuphan" panose="00000500000000000000" pitchFamily="2" charset="-34"/>
              </a:rPr>
              <a:t>Q &amp; A</a:t>
            </a:r>
            <a:endParaRPr lang="en-TH" sz="8000" b="1" i="0" dirty="0">
              <a:solidFill>
                <a:schemeClr val="tx2"/>
              </a:solidFill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  <p:sp>
        <p:nvSpPr>
          <p:cNvPr id="13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C2404FB5-3229-1A88-C4FE-1D3CFA57110A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838200" y="653140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/>
          <a:p>
            <a:pPr defTabSz="932290" eaLnBrk="0" hangingPunct="0"/>
            <a:r>
              <a:rPr lang="en-US" sz="7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Anuphan" pitchFamily="2" charset="-34"/>
                <a:cs typeface="Anuphan" pitchFamily="2" charset="-34"/>
              </a:rPr>
              <a:t>© Copyright STelligence Company Limited. All rights reserved. 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ED719A1-98C6-C998-D5A2-9A598B4AFDC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305" y="552949"/>
            <a:ext cx="4482124" cy="1343735"/>
          </a:xfrm>
          <a:prstGeom prst="rect">
            <a:avLst/>
          </a:prstGeom>
        </p:spPr>
      </p:pic>
      <p:pic>
        <p:nvPicPr>
          <p:cNvPr id="3" name="Picture 2" descr="A green and black logo&#10;&#10;Description automatically generated">
            <a:extLst>
              <a:ext uri="{FF2B5EF4-FFF2-40B4-BE49-F238E27FC236}">
                <a16:creationId xmlns:a16="http://schemas.microsoft.com/office/drawing/2014/main" id="{101F24E8-4C0D-7275-D592-50A93625E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4621" y="420167"/>
            <a:ext cx="824400" cy="56376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AD281F-C5EE-CF84-B07F-9F3F4DF33836}"/>
              </a:ext>
            </a:extLst>
          </p:cNvPr>
          <p:cNvSpPr/>
          <p:nvPr/>
        </p:nvSpPr>
        <p:spPr>
          <a:xfrm flipV="1">
            <a:off x="0" y="6756712"/>
            <a:ext cx="12192000" cy="107722"/>
          </a:xfrm>
          <a:prstGeom prst="rect">
            <a:avLst/>
          </a:prstGeom>
          <a:gradFill>
            <a:gsLst>
              <a:gs pos="0">
                <a:srgbClr val="BDD631"/>
              </a:gs>
              <a:gs pos="100000">
                <a:srgbClr val="1061A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2545830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55C92-9233-3C55-2B58-1AE6314C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Autofit/>
          </a:bodyPr>
          <a:lstStyle>
            <a:lvl1pPr>
              <a:defRPr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fld id="{5DCFB0AA-B817-44D2-B5EB-A505D7D0B5B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A119ED-F406-95AC-D1AD-57F6DD7A271E}"/>
              </a:ext>
            </a:extLst>
          </p:cNvPr>
          <p:cNvSpPr txBox="1"/>
          <p:nvPr/>
        </p:nvSpPr>
        <p:spPr>
          <a:xfrm>
            <a:off x="2919664" y="2767281"/>
            <a:ext cx="6352673" cy="132343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8000" b="1" i="0" dirty="0">
                <a:solidFill>
                  <a:schemeClr val="tx2"/>
                </a:solidFill>
                <a:latin typeface="Anuphan" panose="00000500000000000000" pitchFamily="2" charset="-34"/>
                <a:cs typeface="Anuphan" panose="00000500000000000000" pitchFamily="2" charset="-34"/>
              </a:rPr>
              <a:t>Break Time</a:t>
            </a:r>
            <a:endParaRPr lang="en-TH" sz="8000" b="1" i="0" dirty="0">
              <a:solidFill>
                <a:schemeClr val="tx2"/>
              </a:solidFill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  <p:sp>
        <p:nvSpPr>
          <p:cNvPr id="10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483767E0-6DFA-8174-E0AE-7F8780D0A492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838200" y="653140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/>
          <a:p>
            <a:pPr defTabSz="932290" eaLnBrk="0" hangingPunct="0"/>
            <a:r>
              <a:rPr lang="en-US" sz="7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Anuphan" pitchFamily="2" charset="-34"/>
                <a:cs typeface="Anuphan" pitchFamily="2" charset="-34"/>
              </a:rPr>
              <a:t>© Copyright STelligence Company Limited. All rights reserved. </a:t>
            </a:r>
          </a:p>
        </p:txBody>
      </p:sp>
      <p:pic>
        <p:nvPicPr>
          <p:cNvPr id="2" name="Picture 1" descr="A green and black logo&#10;&#10;Description automatically generated">
            <a:extLst>
              <a:ext uri="{FF2B5EF4-FFF2-40B4-BE49-F238E27FC236}">
                <a16:creationId xmlns:a16="http://schemas.microsoft.com/office/drawing/2014/main" id="{DCE77078-4143-15BD-1514-A53122AC3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621" y="420167"/>
            <a:ext cx="824400" cy="56376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56A5297-BA52-59A0-8772-567430BB50C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7305" y="552949"/>
            <a:ext cx="4482124" cy="13437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1E00C6B-4BE7-3F4B-D0FE-77EC1CEFD5C5}"/>
              </a:ext>
            </a:extLst>
          </p:cNvPr>
          <p:cNvSpPr/>
          <p:nvPr/>
        </p:nvSpPr>
        <p:spPr>
          <a:xfrm flipV="1">
            <a:off x="0" y="6756712"/>
            <a:ext cx="12192000" cy="107722"/>
          </a:xfrm>
          <a:prstGeom prst="rect">
            <a:avLst/>
          </a:prstGeom>
          <a:gradFill>
            <a:gsLst>
              <a:gs pos="0">
                <a:srgbClr val="BDD631"/>
              </a:gs>
              <a:gs pos="100000">
                <a:srgbClr val="1061A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TH"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371969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23DAE5A6-380C-2BDD-742B-BA33F314DCDD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372979" y="653140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/>
          <a:p>
            <a:pPr defTabSz="932290" eaLnBrk="0" hangingPunct="0"/>
            <a:r>
              <a:rPr lang="en-US" sz="7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Anuphan" pitchFamily="2" charset="-34"/>
                <a:cs typeface="Anuphan" pitchFamily="2" charset="-34"/>
              </a:rPr>
              <a:t>© Copyright STelligence Company Limited. All rights reserved.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77567C-57CA-A991-F04D-B3F4AFB6AA3E}"/>
              </a:ext>
            </a:extLst>
          </p:cNvPr>
          <p:cNvSpPr txBox="1"/>
          <p:nvPr/>
        </p:nvSpPr>
        <p:spPr>
          <a:xfrm>
            <a:off x="497306" y="3520839"/>
            <a:ext cx="5069305" cy="52322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en-US" sz="2800" b="0" i="0" dirty="0">
                <a:solidFill>
                  <a:schemeClr val="tx1"/>
                </a:solidFill>
                <a:latin typeface="Anuphan" pitchFamily="2" charset="-34"/>
                <a:cs typeface="Anuphan" pitchFamily="2" charset="-34"/>
              </a:rPr>
              <a:t>Let’ Digitalize with you</a:t>
            </a:r>
            <a:endParaRPr lang="en-TH" sz="2800" b="0" i="0">
              <a:solidFill>
                <a:schemeClr val="tx1"/>
              </a:solidFill>
              <a:latin typeface="Anuphan" pitchFamily="2" charset="-34"/>
              <a:cs typeface="Anuphan" pitchFamily="2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9B24CD-FE1C-4D87-EBF0-B0102E2470EC}"/>
              </a:ext>
            </a:extLst>
          </p:cNvPr>
          <p:cNvSpPr txBox="1"/>
          <p:nvPr/>
        </p:nvSpPr>
        <p:spPr>
          <a:xfrm>
            <a:off x="497306" y="4335979"/>
            <a:ext cx="5069305" cy="46166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en-US" sz="2400" b="0" i="0" dirty="0">
                <a:solidFill>
                  <a:schemeClr val="tx1"/>
                </a:solidFill>
                <a:latin typeface="Anuphan" panose="00000500000000000000" pitchFamily="2" charset="-34"/>
                <a:cs typeface="Anuphan" panose="00000500000000000000" pitchFamily="2" charset="-34"/>
              </a:rPr>
              <a:t>02 024 6661</a:t>
            </a:r>
            <a:endParaRPr lang="en-TH" sz="2400" b="0" i="0" dirty="0">
              <a:solidFill>
                <a:schemeClr val="tx1"/>
              </a:solidFill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470477-DAFC-C352-3C7B-760DF892E912}"/>
              </a:ext>
            </a:extLst>
          </p:cNvPr>
          <p:cNvSpPr txBox="1"/>
          <p:nvPr/>
        </p:nvSpPr>
        <p:spPr>
          <a:xfrm>
            <a:off x="497305" y="4829271"/>
            <a:ext cx="4482125" cy="58477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en-US" sz="1600" b="0" i="0" dirty="0">
                <a:solidFill>
                  <a:schemeClr val="tx1"/>
                </a:solidFill>
                <a:latin typeface="Anuphan" pitchFamily="2" charset="-34"/>
                <a:cs typeface="Anuphan" pitchFamily="2" charset="-34"/>
              </a:rPr>
              <a:t>Sale: sales@stelligence.com</a:t>
            </a:r>
          </a:p>
          <a:p>
            <a:pPr algn="l"/>
            <a:r>
              <a:rPr lang="en-US" sz="1600" b="0" i="0" dirty="0">
                <a:solidFill>
                  <a:schemeClr val="tx1"/>
                </a:solidFill>
                <a:latin typeface="Anuphan" pitchFamily="2" charset="-34"/>
                <a:cs typeface="Anuphan" pitchFamily="2" charset="-34"/>
              </a:rPr>
              <a:t>Support: customersupport@stelligence.com</a:t>
            </a:r>
            <a:endParaRPr lang="en-TH" sz="1600" b="0" i="0">
              <a:solidFill>
                <a:schemeClr val="tx1"/>
              </a:solidFill>
              <a:latin typeface="Anuphan" pitchFamily="2" charset="-34"/>
              <a:cs typeface="Anuphan" pitchFamily="2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7D76DD-70D3-BD6C-95FA-5CC33C831D6A}"/>
              </a:ext>
            </a:extLst>
          </p:cNvPr>
          <p:cNvSpPr txBox="1"/>
          <p:nvPr/>
        </p:nvSpPr>
        <p:spPr>
          <a:xfrm>
            <a:off x="497306" y="5616154"/>
            <a:ext cx="2614864" cy="30777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en-US" sz="1400" b="1" i="0" dirty="0">
                <a:solidFill>
                  <a:schemeClr val="tx1"/>
                </a:solidFill>
                <a:latin typeface="Anuphan" panose="00000500000000000000" pitchFamily="2" charset="-34"/>
                <a:cs typeface="Anuphan" panose="00000500000000000000" pitchFamily="2" charset="-34"/>
              </a:rPr>
              <a:t>www.stelligence.com</a:t>
            </a:r>
            <a:endParaRPr lang="en-TH" sz="1400" b="1" i="0">
              <a:solidFill>
                <a:schemeClr val="tx1"/>
              </a:solidFill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ABAEBD-7C9A-2BEB-1198-F3A7B2AD7227}"/>
              </a:ext>
            </a:extLst>
          </p:cNvPr>
          <p:cNvSpPr txBox="1"/>
          <p:nvPr/>
        </p:nvSpPr>
        <p:spPr>
          <a:xfrm>
            <a:off x="497305" y="2256665"/>
            <a:ext cx="5928895" cy="132343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en-US" sz="8000" b="1" i="0" dirty="0">
                <a:solidFill>
                  <a:schemeClr val="tx2"/>
                </a:solidFill>
                <a:latin typeface="Anuphan" panose="00000500000000000000" pitchFamily="2" charset="-34"/>
                <a:cs typeface="Anuphan" panose="00000500000000000000" pitchFamily="2" charset="-34"/>
              </a:rPr>
              <a:t>Thank you!</a:t>
            </a:r>
            <a:endParaRPr lang="en-TH" sz="8000" b="1" i="0">
              <a:solidFill>
                <a:schemeClr val="tx2"/>
              </a:solidFill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  <p:pic>
        <p:nvPicPr>
          <p:cNvPr id="8" name="Picture 7" descr="A green and black logo&#10;&#10;Description automatically generated">
            <a:extLst>
              <a:ext uri="{FF2B5EF4-FFF2-40B4-BE49-F238E27FC236}">
                <a16:creationId xmlns:a16="http://schemas.microsoft.com/office/drawing/2014/main" id="{30D1AF48-6067-F6C9-69B1-C214ADC4A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05" y="378504"/>
            <a:ext cx="1177200" cy="805021"/>
          </a:xfrm>
          <a:prstGeom prst="rect">
            <a:avLst/>
          </a:prstGeom>
        </p:spPr>
      </p:pic>
      <p:pic>
        <p:nvPicPr>
          <p:cNvPr id="14" name="Picture 13" descr="A close-up of a building&#10;&#10;Description automatically generated">
            <a:extLst>
              <a:ext uri="{FF2B5EF4-FFF2-40B4-BE49-F238E27FC236}">
                <a16:creationId xmlns:a16="http://schemas.microsoft.com/office/drawing/2014/main" id="{318ED9BB-BD40-4CFB-D5FF-604A31AC45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46" r="36199"/>
          <a:stretch/>
        </p:blipFill>
        <p:spPr>
          <a:xfrm flipH="1">
            <a:off x="6625391" y="0"/>
            <a:ext cx="5566609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9D7EC3-886D-6A74-3588-6AAC6971792E}"/>
              </a:ext>
            </a:extLst>
          </p:cNvPr>
          <p:cNvSpPr/>
          <p:nvPr/>
        </p:nvSpPr>
        <p:spPr>
          <a:xfrm flipV="1">
            <a:off x="0" y="6756712"/>
            <a:ext cx="12192000" cy="107722"/>
          </a:xfrm>
          <a:prstGeom prst="rect">
            <a:avLst/>
          </a:prstGeom>
          <a:gradFill>
            <a:gsLst>
              <a:gs pos="0">
                <a:srgbClr val="BDD631"/>
              </a:gs>
              <a:gs pos="100000">
                <a:srgbClr val="1061A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TH"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864193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55C92-9233-3C55-2B58-1AE6314C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821" y="6356350"/>
            <a:ext cx="2743200" cy="365125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fld id="{5DCFB0AA-B817-44D2-B5EB-A505D7D0B5B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0963B36D-6E0E-3F31-2DD0-64415356B218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372979" y="653140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>
              <a:lnSpc>
                <a:spcPct val="100000"/>
              </a:lnSpc>
              <a:spcBef>
                <a:spcPts val="0"/>
              </a:spcBef>
            </a:pPr>
            <a:r>
              <a:rPr lang="en-US" sz="7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Anuphan" pitchFamily="2" charset="-34"/>
                <a:cs typeface="Anuphan" pitchFamily="2" charset="-34"/>
              </a:rPr>
              <a:t>© Copyright STelligence Company Limited. All rights reserved. 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17F2BAF6-6A26-1DB3-FF7D-2926EF1081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979" y="383368"/>
            <a:ext cx="9765632" cy="633627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="1" i="0">
                <a:solidFill>
                  <a:schemeClr val="tx2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TH"/>
              <a:t>Colors Palette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A26E40-8FE5-C84A-0B13-3EAA612DACC7}"/>
              </a:ext>
            </a:extLst>
          </p:cNvPr>
          <p:cNvSpPr/>
          <p:nvPr/>
        </p:nvSpPr>
        <p:spPr>
          <a:xfrm>
            <a:off x="2634709" y="2475021"/>
            <a:ext cx="870034" cy="8700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TH"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93BE55-A713-3DF8-4289-C452DD174CF3}"/>
              </a:ext>
            </a:extLst>
          </p:cNvPr>
          <p:cNvSpPr/>
          <p:nvPr/>
        </p:nvSpPr>
        <p:spPr>
          <a:xfrm>
            <a:off x="3877721" y="2475021"/>
            <a:ext cx="870034" cy="870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TH"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E52111-1A9D-BB3A-C945-D3FE4D8368B8}"/>
              </a:ext>
            </a:extLst>
          </p:cNvPr>
          <p:cNvSpPr/>
          <p:nvPr/>
        </p:nvSpPr>
        <p:spPr>
          <a:xfrm>
            <a:off x="5120733" y="2475021"/>
            <a:ext cx="870034" cy="8700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TH"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2B1209-3C09-2913-0EE8-2DAD100DF959}"/>
              </a:ext>
            </a:extLst>
          </p:cNvPr>
          <p:cNvSpPr/>
          <p:nvPr/>
        </p:nvSpPr>
        <p:spPr>
          <a:xfrm>
            <a:off x="6363746" y="2475021"/>
            <a:ext cx="870034" cy="8700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TH"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6CF912-270C-9180-68EA-82AACFC0F4FA}"/>
              </a:ext>
            </a:extLst>
          </p:cNvPr>
          <p:cNvSpPr/>
          <p:nvPr/>
        </p:nvSpPr>
        <p:spPr>
          <a:xfrm>
            <a:off x="7606759" y="2475021"/>
            <a:ext cx="870034" cy="8700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TH"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19383F-0D9F-9305-EBD1-46F295C2E574}"/>
              </a:ext>
            </a:extLst>
          </p:cNvPr>
          <p:cNvSpPr/>
          <p:nvPr/>
        </p:nvSpPr>
        <p:spPr>
          <a:xfrm>
            <a:off x="8849771" y="2475021"/>
            <a:ext cx="870034" cy="8700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TH"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A85C57-91DA-7A77-FE61-4D0F59D9850F}"/>
              </a:ext>
            </a:extLst>
          </p:cNvPr>
          <p:cNvSpPr/>
          <p:nvPr/>
        </p:nvSpPr>
        <p:spPr>
          <a:xfrm>
            <a:off x="10092784" y="2475021"/>
            <a:ext cx="870034" cy="8700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TH"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B9C337-5B4C-4B59-04DC-85BAA28A6396}"/>
              </a:ext>
            </a:extLst>
          </p:cNvPr>
          <p:cNvSpPr/>
          <p:nvPr/>
        </p:nvSpPr>
        <p:spPr>
          <a:xfrm>
            <a:off x="2634709" y="3660884"/>
            <a:ext cx="870034" cy="87003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TH"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61F366-8DF0-527C-D4A4-9CD36DC2CF92}"/>
              </a:ext>
            </a:extLst>
          </p:cNvPr>
          <p:cNvSpPr/>
          <p:nvPr/>
        </p:nvSpPr>
        <p:spPr>
          <a:xfrm>
            <a:off x="3877721" y="3660884"/>
            <a:ext cx="870034" cy="870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TH"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5BA5F7-E872-2540-14C8-775A52BB9532}"/>
              </a:ext>
            </a:extLst>
          </p:cNvPr>
          <p:cNvSpPr/>
          <p:nvPr/>
        </p:nvSpPr>
        <p:spPr>
          <a:xfrm>
            <a:off x="5120733" y="3660884"/>
            <a:ext cx="870034" cy="87003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TH"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5EFB15-D0D4-3217-9F44-BA0C9230FEF7}"/>
              </a:ext>
            </a:extLst>
          </p:cNvPr>
          <p:cNvSpPr/>
          <p:nvPr/>
        </p:nvSpPr>
        <p:spPr>
          <a:xfrm>
            <a:off x="6363746" y="3660884"/>
            <a:ext cx="870034" cy="87003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TH"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170611-9FCA-2EFC-0093-B573ADB16064}"/>
              </a:ext>
            </a:extLst>
          </p:cNvPr>
          <p:cNvSpPr/>
          <p:nvPr/>
        </p:nvSpPr>
        <p:spPr>
          <a:xfrm>
            <a:off x="7606759" y="3660884"/>
            <a:ext cx="870034" cy="8700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TH"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106017F-0440-E551-9CFD-43DE8DC4F634}"/>
              </a:ext>
            </a:extLst>
          </p:cNvPr>
          <p:cNvSpPr/>
          <p:nvPr/>
        </p:nvSpPr>
        <p:spPr>
          <a:xfrm>
            <a:off x="8849771" y="3660884"/>
            <a:ext cx="870034" cy="87003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TH"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240F88-4302-0A26-D80A-008D691F24C8}"/>
              </a:ext>
            </a:extLst>
          </p:cNvPr>
          <p:cNvSpPr/>
          <p:nvPr/>
        </p:nvSpPr>
        <p:spPr>
          <a:xfrm>
            <a:off x="10092784" y="3660884"/>
            <a:ext cx="870034" cy="8700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TH"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B2DDE2-C9A2-4254-22A0-D499786B68B0}"/>
              </a:ext>
            </a:extLst>
          </p:cNvPr>
          <p:cNvSpPr/>
          <p:nvPr/>
        </p:nvSpPr>
        <p:spPr>
          <a:xfrm>
            <a:off x="1391696" y="2475021"/>
            <a:ext cx="870034" cy="8700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TH"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956CD45-4301-D17C-DC12-18595FF14525}"/>
              </a:ext>
            </a:extLst>
          </p:cNvPr>
          <p:cNvSpPr/>
          <p:nvPr/>
        </p:nvSpPr>
        <p:spPr>
          <a:xfrm>
            <a:off x="1391696" y="3660884"/>
            <a:ext cx="870034" cy="87003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TH"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  <p:pic>
        <p:nvPicPr>
          <p:cNvPr id="4" name="Picture 3" descr="A green and black logo&#10;&#10;Description automatically generated">
            <a:extLst>
              <a:ext uri="{FF2B5EF4-FFF2-40B4-BE49-F238E27FC236}">
                <a16:creationId xmlns:a16="http://schemas.microsoft.com/office/drawing/2014/main" id="{18120223-927A-076A-C3BF-425EEF8D9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621" y="420167"/>
            <a:ext cx="824400" cy="5637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8F70F85-971F-646B-BECD-684746B93E53}"/>
              </a:ext>
            </a:extLst>
          </p:cNvPr>
          <p:cNvSpPr/>
          <p:nvPr/>
        </p:nvSpPr>
        <p:spPr>
          <a:xfrm flipV="1">
            <a:off x="0" y="6756712"/>
            <a:ext cx="12192000" cy="107722"/>
          </a:xfrm>
          <a:prstGeom prst="rect">
            <a:avLst/>
          </a:prstGeom>
          <a:gradFill>
            <a:gsLst>
              <a:gs pos="0">
                <a:srgbClr val="BDD631"/>
              </a:gs>
              <a:gs pos="100000">
                <a:srgbClr val="1061A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TH"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223116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C987C-4DB1-8417-7C5C-1AF5E9611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1BF830-A29A-AA64-C5C0-72385A3EFD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DCE67-C4C8-E5E9-F0DA-4A2BB3472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7305-AFE1-4FEE-A71F-83EBFFA51343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98221-9A94-349C-ABE5-1C84B586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5B9BB-9DC4-70CE-B2EC-68FB92080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FB0AA-B817-44D2-B5EB-A505D7D0B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751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white network&#10;&#10;Description automatically generated with medium confidence">
            <a:extLst>
              <a:ext uri="{FF2B5EF4-FFF2-40B4-BE49-F238E27FC236}">
                <a16:creationId xmlns:a16="http://schemas.microsoft.com/office/drawing/2014/main" id="{0B944E24-D5F1-DC70-14EB-6B19F5CB83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539" t="31342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C6BEE89A-F1EE-A10A-A2F3-691295258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147" y="1908517"/>
            <a:ext cx="5658853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b="1" i="0">
                <a:solidFill>
                  <a:schemeClr val="bg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Event name or</a:t>
            </a:r>
            <a:br>
              <a:rPr lang="en-US"/>
            </a:br>
            <a:r>
              <a:rPr lang="en-US"/>
              <a:t>Presentation title</a:t>
            </a:r>
            <a:endParaRPr lang="en-TH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F58912B-0D92-E9C7-6721-A2E8CFF12D4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7147" y="5142597"/>
            <a:ext cx="5658853" cy="327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1pPr>
          </a:lstStyle>
          <a:p>
            <a:pPr lvl="0"/>
            <a:r>
              <a:rPr lang="en-US"/>
              <a:t>Speaker name or subtitle text</a:t>
            </a:r>
            <a:endParaRPr lang="en-TH"/>
          </a:p>
        </p:txBody>
      </p:sp>
      <p:pic>
        <p:nvPicPr>
          <p:cNvPr id="17" name="Picture 16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6550B665-4550-C80A-DC63-C6188171F9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7147" y="197674"/>
            <a:ext cx="923544" cy="923544"/>
          </a:xfrm>
          <a:prstGeom prst="rect">
            <a:avLst/>
          </a:prstGeom>
        </p:spPr>
      </p:pic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CAF2DF5-673C-CD64-BD22-27D03A473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7147" y="3468338"/>
            <a:ext cx="1440000" cy="1440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icon to add picture</a:t>
            </a:r>
            <a:endParaRPr lang="en-TH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E4F1F0E-B170-5F82-5A14-2323762889C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8850" y="-929365"/>
            <a:ext cx="6751930" cy="675193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icon to add picture</a:t>
            </a:r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2458746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green background&#10;&#10;Description automatically generated">
            <a:extLst>
              <a:ext uri="{FF2B5EF4-FFF2-40B4-BE49-F238E27FC236}">
                <a16:creationId xmlns:a16="http://schemas.microsoft.com/office/drawing/2014/main" id="{AD01B042-A8AD-91C3-AAC4-2B4085F5A87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C6BEE89A-F1EE-A10A-A2F3-691295258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147" y="1908517"/>
            <a:ext cx="5658853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b="1" i="0">
                <a:gradFill flip="none" rotWithShape="1">
                  <a:gsLst>
                    <a:gs pos="0">
                      <a:srgbClr val="BDD631"/>
                    </a:gs>
                    <a:gs pos="100000">
                      <a:srgbClr val="1061A5"/>
                    </a:gs>
                  </a:gsLst>
                  <a:lin ang="0" scaled="1"/>
                  <a:tileRect/>
                </a:gra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Event name or</a:t>
            </a:r>
            <a:br>
              <a:rPr lang="en-US"/>
            </a:br>
            <a:r>
              <a:rPr lang="en-US"/>
              <a:t>Presentation title</a:t>
            </a:r>
            <a:endParaRPr lang="en-TH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F58912B-0D92-E9C7-6721-A2E8CFF12D4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7147" y="5142597"/>
            <a:ext cx="5658853" cy="3277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1pPr>
          </a:lstStyle>
          <a:p>
            <a:pPr lvl="0"/>
            <a:r>
              <a:rPr lang="en-US"/>
              <a:t>Speaker name or subtitle text</a:t>
            </a:r>
            <a:endParaRPr lang="en-TH"/>
          </a:p>
        </p:txBody>
      </p:sp>
      <p:pic>
        <p:nvPicPr>
          <p:cNvPr id="17" name="Picture 16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6550B665-4550-C80A-DC63-C6188171F9D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7147" y="197674"/>
            <a:ext cx="923544" cy="923544"/>
          </a:xfrm>
          <a:prstGeom prst="rect">
            <a:avLst/>
          </a:prstGeom>
        </p:spPr>
      </p:pic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CAF2DF5-673C-CD64-BD22-27D03A473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7147" y="3468338"/>
            <a:ext cx="1440000" cy="1440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icon to add picture</a:t>
            </a:r>
            <a:endParaRPr lang="en-TH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C9475CE-6868-92DC-E3AB-8789A37DEE2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6063" y="0"/>
            <a:ext cx="5595937" cy="68580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icon to add picture</a:t>
            </a:r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6252333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C6BEE89A-F1EE-A10A-A2F3-691295258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147" y="1908517"/>
            <a:ext cx="5658853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ts val="0"/>
              </a:spcBef>
              <a:defRPr b="1" i="0">
                <a:gradFill flip="none" rotWithShape="1">
                  <a:gsLst>
                    <a:gs pos="0">
                      <a:srgbClr val="BDD631"/>
                    </a:gs>
                    <a:gs pos="100000">
                      <a:srgbClr val="1061A5"/>
                    </a:gs>
                  </a:gsLst>
                  <a:lin ang="0" scaled="1"/>
                  <a:tileRect/>
                </a:gra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Event name or</a:t>
            </a:r>
            <a:br>
              <a:rPr lang="en-US"/>
            </a:br>
            <a:r>
              <a:rPr lang="en-US"/>
              <a:t>Presentation title</a:t>
            </a:r>
            <a:endParaRPr lang="en-TH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F58912B-0D92-E9C7-6721-A2E8CFF12D4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7147" y="5142597"/>
            <a:ext cx="5658853" cy="327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spcBef>
                <a:spcPts val="0"/>
              </a:spcBef>
              <a:buNone/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1pPr>
          </a:lstStyle>
          <a:p>
            <a:pPr lvl="0"/>
            <a:r>
              <a:rPr lang="en-US"/>
              <a:t>Speaker name or subtitle text</a:t>
            </a:r>
            <a:endParaRPr lang="en-TH"/>
          </a:p>
        </p:txBody>
      </p:sp>
      <p:pic>
        <p:nvPicPr>
          <p:cNvPr id="17" name="Picture 16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6550B665-4550-C80A-DC63-C6188171F9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7147" y="197674"/>
            <a:ext cx="923544" cy="923544"/>
          </a:xfrm>
          <a:prstGeom prst="rect">
            <a:avLst/>
          </a:prstGeom>
        </p:spPr>
      </p:pic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CAF2DF5-673C-CD64-BD22-27D03A473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7147" y="3468338"/>
            <a:ext cx="1440000" cy="1440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icon to add picture</a:t>
            </a:r>
            <a:endParaRPr lang="en-TH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65BA5883-D059-FCD1-3EBA-EEC9B7C98BE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28850" y="-929365"/>
            <a:ext cx="6751930" cy="675193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>
                <a:solidFill>
                  <a:schemeClr val="bg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icon to add picture</a:t>
            </a:r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1844225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green background&#10;&#10;Description automatically generated">
            <a:extLst>
              <a:ext uri="{FF2B5EF4-FFF2-40B4-BE49-F238E27FC236}">
                <a16:creationId xmlns:a16="http://schemas.microsoft.com/office/drawing/2014/main" id="{AD01B042-A8AD-91C3-AAC4-2B4085F5A8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Picture 29" descr="A city with lights and dots&#10;&#10;Description automatically generated with medium confidence">
            <a:extLst>
              <a:ext uri="{FF2B5EF4-FFF2-40B4-BE49-F238E27FC236}">
                <a16:creationId xmlns:a16="http://schemas.microsoft.com/office/drawing/2014/main" id="{3A92A690-7517-CAF7-5FF8-012698BF782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12867"/>
            <a:ext cx="12192000" cy="6832265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79D228E-D97C-6329-5F8F-38DF8AA41DD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08148" y="1371849"/>
            <a:ext cx="831112" cy="6536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pPr lvl="0"/>
            <a:r>
              <a:rPr lang="en-US"/>
              <a:t>01</a:t>
            </a:r>
            <a:endParaRPr lang="en-TH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3B62B09-B542-F292-F34D-AA457322D47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414699" y="1371849"/>
            <a:ext cx="3882656" cy="6536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1pPr>
          </a:lstStyle>
          <a:p>
            <a:pPr lvl="0"/>
            <a:r>
              <a:rPr lang="en-US"/>
              <a:t>Click to design order text style</a:t>
            </a:r>
            <a:endParaRPr lang="en-TH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35251E4-893A-4230-FE45-38685174D65D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408148" y="2222454"/>
            <a:ext cx="831112" cy="6536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pPr lvl="0"/>
            <a:r>
              <a:rPr lang="en-US"/>
              <a:t>02</a:t>
            </a:r>
            <a:endParaRPr lang="en-TH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91E6EBE4-A99F-E59A-8416-985B4CC9D82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14699" y="2222454"/>
            <a:ext cx="3882656" cy="6536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1pPr>
          </a:lstStyle>
          <a:p>
            <a:pPr lvl="0"/>
            <a:r>
              <a:rPr lang="en-US" dirty="0"/>
              <a:t>Click to design order text style</a:t>
            </a:r>
            <a:endParaRPr lang="en-TH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6E9D9565-0064-803A-79A2-C18B66300D45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5408148" y="3073058"/>
            <a:ext cx="831112" cy="6536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pPr lvl="0"/>
            <a:r>
              <a:rPr lang="en-US"/>
              <a:t>03</a:t>
            </a:r>
            <a:endParaRPr lang="en-TH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0424528-3BCA-8905-639F-9D5D5D5FBB43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14699" y="3073058"/>
            <a:ext cx="3882656" cy="6536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1pPr>
          </a:lstStyle>
          <a:p>
            <a:pPr lvl="0"/>
            <a:r>
              <a:rPr lang="en-US"/>
              <a:t>Click to design order text style</a:t>
            </a:r>
            <a:endParaRPr lang="en-TH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A83CA07-4F11-D0CF-7320-78B20D7F3D7F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5408148" y="3923662"/>
            <a:ext cx="831112" cy="6536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pPr lvl="0"/>
            <a:r>
              <a:rPr lang="en-US"/>
              <a:t>04</a:t>
            </a:r>
            <a:endParaRPr lang="en-TH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034AA5B-67BA-4A89-0808-E4B16B821126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414699" y="3923662"/>
            <a:ext cx="3882656" cy="6536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1pPr>
          </a:lstStyle>
          <a:p>
            <a:pPr lvl="0"/>
            <a:r>
              <a:rPr lang="en-US"/>
              <a:t>Click to design order text style</a:t>
            </a:r>
            <a:endParaRPr lang="en-TH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6189EE2-ABF5-A0BB-C5D7-9D24E8980A29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5408148" y="4774267"/>
            <a:ext cx="831112" cy="6536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pPr lvl="0"/>
            <a:r>
              <a:rPr lang="en-US"/>
              <a:t>05</a:t>
            </a:r>
            <a:endParaRPr lang="en-TH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0CF30FD-EF87-E591-C5D5-007FACEBB61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414699" y="4774267"/>
            <a:ext cx="3882656" cy="6536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1pPr>
          </a:lstStyle>
          <a:p>
            <a:pPr lvl="0"/>
            <a:r>
              <a:rPr lang="en-US"/>
              <a:t>Click to design order text style</a:t>
            </a:r>
            <a:endParaRPr lang="en-T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F3887C6-2070-D929-2A67-ACD513DBBE8C}"/>
              </a:ext>
            </a:extLst>
          </p:cNvPr>
          <p:cNvSpPr/>
          <p:nvPr userDrawn="1"/>
        </p:nvSpPr>
        <p:spPr>
          <a:xfrm flipV="1">
            <a:off x="0" y="6756712"/>
            <a:ext cx="12192000" cy="107722"/>
          </a:xfrm>
          <a:prstGeom prst="rect">
            <a:avLst/>
          </a:prstGeom>
          <a:gradFill>
            <a:gsLst>
              <a:gs pos="0">
                <a:srgbClr val="BDD631"/>
              </a:gs>
              <a:gs pos="100000">
                <a:srgbClr val="1061A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78DA38B0-2295-E427-EF12-268E16387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821" y="6356350"/>
            <a:ext cx="2743200" cy="36512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pPr>
              <a:defRPr/>
            </a:pPr>
            <a:fld id="{7BF67B33-8499-C84D-B61B-C294C5339473}" type="slidenum">
              <a:rPr lang="en-TH" smtClean="0">
                <a:solidFill>
                  <a:srgbClr val="000000">
                    <a:tint val="82000"/>
                  </a:srgbClr>
                </a:solidFill>
              </a:rPr>
              <a:pPr>
                <a:defRPr/>
              </a:pPr>
              <a:t>‹#›</a:t>
            </a:fld>
            <a:endParaRPr lang="en-TH">
              <a:solidFill>
                <a:srgbClr val="000000">
                  <a:tint val="82000"/>
                </a:srgbClr>
              </a:solidFill>
            </a:endParaRPr>
          </a:p>
        </p:txBody>
      </p:sp>
      <p:pic>
        <p:nvPicPr>
          <p:cNvPr id="41" name="Picture 40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A4C5EB76-F63D-911B-A04B-147453DA34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998358" y="289849"/>
            <a:ext cx="820663" cy="820663"/>
          </a:xfrm>
          <a:prstGeom prst="rect">
            <a:avLst/>
          </a:prstGeom>
        </p:spPr>
      </p:pic>
      <p:sp>
        <p:nvSpPr>
          <p:cNvPr id="42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30175B7D-9936-C6CC-FDB4-52573A3B69B8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372979" y="653140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nuphan" pitchFamily="2" charset="-34"/>
                <a:ea typeface="+mn-ea"/>
                <a:cs typeface="Anuphan" pitchFamily="2" charset="-34"/>
              </a:rPr>
              <a:t>© Copyright STelligence Company Limited. All rights reserved. 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99A7C5-C1C6-88C2-6D45-930CD86BD6A4}"/>
              </a:ext>
            </a:extLst>
          </p:cNvPr>
          <p:cNvSpPr txBox="1">
            <a:spLocks/>
          </p:cNvSpPr>
          <p:nvPr userDrawn="1"/>
        </p:nvSpPr>
        <p:spPr>
          <a:xfrm>
            <a:off x="1566904" y="2766219"/>
            <a:ext cx="295315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gradFill flip="none" rotWithShape="1">
                  <a:gsLst>
                    <a:gs pos="0">
                      <a:srgbClr val="BDD631"/>
                    </a:gs>
                    <a:gs pos="100000">
                      <a:srgbClr val="1061A5"/>
                    </a:gs>
                  </a:gsLst>
                  <a:lin ang="0" scaled="1"/>
                  <a:tileRect/>
                </a:gradFill>
                <a:latin typeface="Anuphan SemiBold" pitchFamily="2" charset="-34"/>
                <a:ea typeface="+mj-ea"/>
                <a:cs typeface="Anuphan SemiBold" pitchFamily="2" charset="-34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BDD631"/>
                    </a:gs>
                    <a:gs pos="100000">
                      <a:srgbClr val="1061A5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Anuphan" panose="00000500000000000000" pitchFamily="2" charset="-34"/>
                <a:ea typeface="+mj-ea"/>
                <a:cs typeface="Anuphan" panose="00000500000000000000" pitchFamily="2" charset="-34"/>
              </a:rPr>
              <a:t>Agenda</a:t>
            </a:r>
            <a:endParaRPr kumimoji="0" lang="en-TH" sz="6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BDD631"/>
                  </a:gs>
                  <a:gs pos="100000">
                    <a:srgbClr val="1061A5"/>
                  </a:gs>
                </a:gsLst>
                <a:lin ang="0" scaled="1"/>
                <a:tileRect/>
              </a:gradFill>
              <a:effectLst/>
              <a:uLnTx/>
              <a:uFillTx/>
              <a:latin typeface="Anuphan" panose="00000500000000000000" pitchFamily="2" charset="-34"/>
              <a:ea typeface="+mj-ea"/>
              <a:cs typeface="Anuphan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61181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city with lights and dots&#10;&#10;Description automatically generated with medium confidence">
            <a:extLst>
              <a:ext uri="{FF2B5EF4-FFF2-40B4-BE49-F238E27FC236}">
                <a16:creationId xmlns:a16="http://schemas.microsoft.com/office/drawing/2014/main" id="{3A92A690-7517-CAF7-5FF8-012698BF782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2192000" cy="6832265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79D228E-D97C-6329-5F8F-38DF8AA41DD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08148" y="1371849"/>
            <a:ext cx="831112" cy="6536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 i="0">
                <a:solidFill>
                  <a:schemeClr val="tx2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pPr lvl="0"/>
            <a:r>
              <a:rPr lang="en-US"/>
              <a:t>01</a:t>
            </a:r>
            <a:endParaRPr lang="en-TH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3B62B09-B542-F292-F34D-AA457322D47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414699" y="1371849"/>
            <a:ext cx="3882656" cy="6536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1pPr>
          </a:lstStyle>
          <a:p>
            <a:pPr lvl="0"/>
            <a:r>
              <a:rPr lang="en-US"/>
              <a:t>Click to design order text style</a:t>
            </a:r>
            <a:endParaRPr lang="en-TH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35251E4-893A-4230-FE45-38685174D65D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408148" y="2222454"/>
            <a:ext cx="831112" cy="6536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 i="0">
                <a:solidFill>
                  <a:schemeClr val="tx2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pPr lvl="0"/>
            <a:r>
              <a:rPr lang="en-US"/>
              <a:t>02</a:t>
            </a:r>
            <a:endParaRPr lang="en-TH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91E6EBE4-A99F-E59A-8416-985B4CC9D82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14699" y="2222454"/>
            <a:ext cx="3882656" cy="6536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1pPr>
          </a:lstStyle>
          <a:p>
            <a:pPr lvl="0"/>
            <a:r>
              <a:rPr lang="en-US"/>
              <a:t>Click to design order text style</a:t>
            </a:r>
            <a:endParaRPr lang="en-TH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6E9D9565-0064-803A-79A2-C18B66300D45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5408148" y="3073058"/>
            <a:ext cx="831112" cy="6536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 i="0">
                <a:solidFill>
                  <a:schemeClr val="tx2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pPr lvl="0"/>
            <a:r>
              <a:rPr lang="en-US"/>
              <a:t>03</a:t>
            </a:r>
            <a:endParaRPr lang="en-TH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0424528-3BCA-8905-639F-9D5D5D5FBB43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14699" y="3073058"/>
            <a:ext cx="3882656" cy="6536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1pPr>
          </a:lstStyle>
          <a:p>
            <a:pPr lvl="0"/>
            <a:r>
              <a:rPr lang="en-US"/>
              <a:t>Click to design order text style</a:t>
            </a:r>
            <a:endParaRPr lang="en-TH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A83CA07-4F11-D0CF-7320-78B20D7F3D7F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5408148" y="3923662"/>
            <a:ext cx="831112" cy="6536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 i="0">
                <a:solidFill>
                  <a:schemeClr val="tx2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pPr lvl="0"/>
            <a:r>
              <a:rPr lang="en-US"/>
              <a:t>04</a:t>
            </a:r>
            <a:endParaRPr lang="en-TH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034AA5B-67BA-4A89-0808-E4B16B821126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414699" y="3923662"/>
            <a:ext cx="3882656" cy="6536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1pPr>
          </a:lstStyle>
          <a:p>
            <a:pPr lvl="0"/>
            <a:r>
              <a:rPr lang="en-US"/>
              <a:t>Click to design order text style</a:t>
            </a:r>
            <a:endParaRPr lang="en-TH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6189EE2-ABF5-A0BB-C5D7-9D24E8980A29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5408148" y="4774267"/>
            <a:ext cx="831112" cy="6536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 i="0">
                <a:solidFill>
                  <a:schemeClr val="tx2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pPr lvl="0"/>
            <a:r>
              <a:rPr lang="en-US"/>
              <a:t>05</a:t>
            </a:r>
            <a:endParaRPr lang="en-TH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0CF30FD-EF87-E591-C5D5-007FACEBB61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414699" y="4774267"/>
            <a:ext cx="3882656" cy="6536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1pPr>
          </a:lstStyle>
          <a:p>
            <a:pPr lvl="0"/>
            <a:r>
              <a:rPr lang="en-US"/>
              <a:t>Click to design order text style</a:t>
            </a:r>
            <a:endParaRPr lang="en-TH"/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78DA38B0-2295-E427-EF12-268E16387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821" y="6356350"/>
            <a:ext cx="2743200" cy="365125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fld id="{5DCFB0AA-B817-44D2-B5EB-A505D7D0B5B5}" type="slidenum">
              <a:rPr lang="en-US" smtClean="0"/>
              <a:t>‹#›</a:t>
            </a:fld>
            <a:endParaRPr lang="en-US"/>
          </a:p>
        </p:txBody>
      </p:sp>
      <p:sp>
        <p:nvSpPr>
          <p:cNvPr id="42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30175B7D-9936-C6CC-FDB4-52573A3B69B8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372979" y="653140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/>
          <a:p>
            <a:pPr defTabSz="932290" eaLnBrk="0" hangingPunct="0">
              <a:lnSpc>
                <a:spcPct val="100000"/>
              </a:lnSpc>
            </a:pPr>
            <a:r>
              <a:rPr lang="en-US" sz="700" b="0" i="0">
                <a:solidFill>
                  <a:schemeClr val="tx1">
                    <a:lumMod val="50000"/>
                    <a:lumOff val="50000"/>
                  </a:schemeClr>
                </a:solidFill>
                <a:latin typeface="Anuphan" pitchFamily="2" charset="-34"/>
                <a:cs typeface="Anuphan" pitchFamily="2" charset="-34"/>
              </a:rPr>
              <a:t>© Copyright </a:t>
            </a:r>
            <a:r>
              <a:rPr lang="en-US" sz="700" b="0" i="0" err="1">
                <a:solidFill>
                  <a:schemeClr val="tx1">
                    <a:lumMod val="50000"/>
                    <a:lumOff val="50000"/>
                  </a:schemeClr>
                </a:solidFill>
                <a:latin typeface="Anuphan" pitchFamily="2" charset="-34"/>
                <a:cs typeface="Anuphan" pitchFamily="2" charset="-34"/>
              </a:rPr>
              <a:t>STelligence</a:t>
            </a:r>
            <a:r>
              <a:rPr lang="en-US" sz="700" b="0" i="0">
                <a:solidFill>
                  <a:schemeClr val="tx1">
                    <a:lumMod val="50000"/>
                    <a:lumOff val="50000"/>
                  </a:schemeClr>
                </a:solidFill>
                <a:latin typeface="Anuphan" pitchFamily="2" charset="-34"/>
                <a:cs typeface="Anuphan" pitchFamily="2" charset="-34"/>
              </a:rPr>
              <a:t> Company Limited. All rights reserved. 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99A7C5-C1C6-88C2-6D45-930CD86BD6A4}"/>
              </a:ext>
            </a:extLst>
          </p:cNvPr>
          <p:cNvSpPr txBox="1">
            <a:spLocks/>
          </p:cNvSpPr>
          <p:nvPr/>
        </p:nvSpPr>
        <p:spPr>
          <a:xfrm>
            <a:off x="1566904" y="2766219"/>
            <a:ext cx="295315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gradFill flip="none" rotWithShape="1">
                  <a:gsLst>
                    <a:gs pos="0">
                      <a:srgbClr val="BDD631"/>
                    </a:gs>
                    <a:gs pos="100000">
                      <a:srgbClr val="1061A5"/>
                    </a:gs>
                  </a:gsLst>
                  <a:lin ang="0" scaled="1"/>
                  <a:tileRect/>
                </a:gradFill>
                <a:latin typeface="Anuphan SemiBold" pitchFamily="2" charset="-34"/>
                <a:ea typeface="+mj-ea"/>
                <a:cs typeface="Anuphan SemiBold" pitchFamily="2" charset="-34"/>
              </a:defRPr>
            </a:lvl1pPr>
          </a:lstStyle>
          <a:p>
            <a:pPr>
              <a:lnSpc>
                <a:spcPct val="100000"/>
              </a:lnSpc>
            </a:pPr>
            <a:r>
              <a:rPr lang="en-US">
                <a:solidFill>
                  <a:schemeClr val="tx2"/>
                </a:solidFill>
                <a:latin typeface="Anuphan" panose="00000500000000000000" pitchFamily="2" charset="-34"/>
                <a:cs typeface="Anuphan" panose="00000500000000000000" pitchFamily="2" charset="-34"/>
              </a:rPr>
              <a:t>Agenda</a:t>
            </a:r>
            <a:endParaRPr lang="en-TH">
              <a:solidFill>
                <a:schemeClr val="tx2"/>
              </a:solidFill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  <p:pic>
        <p:nvPicPr>
          <p:cNvPr id="4" name="Picture 3" descr="A green and black logo&#10;&#10;Description automatically generated">
            <a:extLst>
              <a:ext uri="{FF2B5EF4-FFF2-40B4-BE49-F238E27FC236}">
                <a16:creationId xmlns:a16="http://schemas.microsoft.com/office/drawing/2014/main" id="{40A05C3A-059F-7480-270C-87D5BB6EA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4621" y="420167"/>
            <a:ext cx="824400" cy="5637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27DF0C5-1472-1453-5F7B-149A06D2ECDC}"/>
              </a:ext>
            </a:extLst>
          </p:cNvPr>
          <p:cNvSpPr/>
          <p:nvPr/>
        </p:nvSpPr>
        <p:spPr>
          <a:xfrm flipV="1">
            <a:off x="0" y="6756712"/>
            <a:ext cx="12192000" cy="107722"/>
          </a:xfrm>
          <a:prstGeom prst="rect">
            <a:avLst/>
          </a:prstGeom>
          <a:gradFill>
            <a:gsLst>
              <a:gs pos="0">
                <a:srgbClr val="BDD631"/>
              </a:gs>
              <a:gs pos="100000">
                <a:srgbClr val="1061A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TH"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402643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F50E3345-9113-CB34-E856-5DC8231DE3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"/>
          </a:blip>
          <a:srcRect r="38132" b="41864"/>
          <a:stretch/>
        </p:blipFill>
        <p:spPr>
          <a:xfrm>
            <a:off x="6804185" y="3273530"/>
            <a:ext cx="5387815" cy="358447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55C92-9233-3C55-2B58-1AE6314C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821" y="6356350"/>
            <a:ext cx="2743200" cy="365125"/>
          </a:xfrm>
        </p:spPr>
        <p:txBody>
          <a:bodyPr>
            <a:noAutofit/>
          </a:bodyPr>
          <a:lstStyle>
            <a:lvl1pPr>
              <a:defRPr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F67B33-8499-C84D-B61B-C294C5339473}" type="slidenum">
              <a:rPr kumimoji="0" lang="en-TH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82000"/>
                  </a:srgbClr>
                </a:solidFill>
                <a:effectLst/>
                <a:uLnTx/>
                <a:uFillTx/>
                <a:latin typeface="Anuphan" panose="00000500000000000000" pitchFamily="2" charset="-34"/>
                <a:ea typeface="+mn-ea"/>
                <a:cs typeface="Anuphan" panose="00000500000000000000" pitchFamily="2" charset="-3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TH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82000"/>
                </a:srgbClr>
              </a:soli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  <p:sp>
        <p:nvSpPr>
          <p:cNvPr id="2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0963B36D-6E0E-3F31-2DD0-64415356B218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372979" y="653140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nuphan" pitchFamily="2" charset="-34"/>
                <a:ea typeface="+mn-ea"/>
                <a:cs typeface="Anuphan" pitchFamily="2" charset="-34"/>
              </a:rPr>
              <a:t>© Copyright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nuphan" pitchFamily="2" charset="-34"/>
                <a:ea typeface="+mn-ea"/>
                <a:cs typeface="Anuphan" pitchFamily="2" charset="-34"/>
              </a:rPr>
              <a:t>STelligence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nuphan" pitchFamily="2" charset="-34"/>
                <a:ea typeface="+mn-ea"/>
                <a:cs typeface="Anuphan" pitchFamily="2" charset="-34"/>
              </a:rPr>
              <a:t> Company Limited. All rights reserved.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F08DD1-11C9-A252-A53E-041790426A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616" y="1216581"/>
            <a:ext cx="11201863" cy="4648678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1pPr>
            <a:lvl2pPr marL="742950" indent="-285750"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2pPr>
            <a:lvl3pPr marL="1200150" indent="-285750"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3pPr>
            <a:lvl4pPr marL="1657350" indent="-285750"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4pPr>
            <a:lvl5pPr marL="2114550" indent="-285750"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094C19-D08B-4A5D-2930-4116B51958A5}"/>
              </a:ext>
            </a:extLst>
          </p:cNvPr>
          <p:cNvSpPr/>
          <p:nvPr userDrawn="1"/>
        </p:nvSpPr>
        <p:spPr>
          <a:xfrm flipV="1">
            <a:off x="0" y="6721474"/>
            <a:ext cx="12192000" cy="142959"/>
          </a:xfrm>
          <a:prstGeom prst="rect">
            <a:avLst/>
          </a:prstGeom>
          <a:gradFill>
            <a:gsLst>
              <a:gs pos="0">
                <a:srgbClr val="BDD631"/>
              </a:gs>
              <a:gs pos="100000">
                <a:srgbClr val="1061A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615E40B-5E47-52C4-B915-EA11EBD203B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2617" y="406400"/>
            <a:ext cx="10143209" cy="49414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1pPr>
          </a:lstStyle>
          <a:p>
            <a:r>
              <a:rPr lang="en-US" dirty="0"/>
              <a:t>Click to</a:t>
            </a:r>
            <a:r>
              <a:rPr lang="th-TH" dirty="0"/>
              <a:t> </a:t>
            </a:r>
            <a:r>
              <a:rPr lang="en-US" dirty="0"/>
              <a:t>add title</a:t>
            </a:r>
            <a:endParaRPr lang="en-T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604379-0326-F143-27E1-0841F447788D}"/>
              </a:ext>
            </a:extLst>
          </p:cNvPr>
          <p:cNvSpPr/>
          <p:nvPr userDrawn="1"/>
        </p:nvSpPr>
        <p:spPr>
          <a:xfrm>
            <a:off x="631905" y="910046"/>
            <a:ext cx="665989" cy="72471"/>
          </a:xfrm>
          <a:prstGeom prst="rect">
            <a:avLst/>
          </a:prstGeom>
          <a:solidFill>
            <a:srgbClr val="BDD6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1030A4-6B50-0486-E416-AAB629E18406}"/>
              </a:ext>
            </a:extLst>
          </p:cNvPr>
          <p:cNvSpPr/>
          <p:nvPr userDrawn="1"/>
        </p:nvSpPr>
        <p:spPr>
          <a:xfrm>
            <a:off x="1347831" y="910046"/>
            <a:ext cx="72127" cy="72471"/>
          </a:xfrm>
          <a:prstGeom prst="rect">
            <a:avLst/>
          </a:prstGeom>
          <a:solidFill>
            <a:srgbClr val="BDD6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  <p:pic>
        <p:nvPicPr>
          <p:cNvPr id="7" name="Picture 6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135E51FA-F048-89DB-5470-FE0F5928232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998358" y="289849"/>
            <a:ext cx="820663" cy="82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5664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B9B50FBD-8BD2-E171-3FF9-AEFD2AF544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r="38132" b="41864"/>
          <a:stretch/>
        </p:blipFill>
        <p:spPr>
          <a:xfrm>
            <a:off x="6804185" y="3273530"/>
            <a:ext cx="5387815" cy="358447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55C92-9233-3C55-2B58-1AE6314C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821" y="6356350"/>
            <a:ext cx="2743200" cy="365125"/>
          </a:xfrm>
        </p:spPr>
        <p:txBody>
          <a:bodyPr>
            <a:noAutofit/>
          </a:bodyPr>
          <a:lstStyle>
            <a:lvl1pPr>
              <a:defRPr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fld id="{7BF67B33-8499-C84D-B61B-C294C5339473}" type="slidenum">
              <a:rPr lang="en-TH" smtClean="0"/>
              <a:pPr/>
              <a:t>‹#›</a:t>
            </a:fld>
            <a:endParaRPr lang="en-TH"/>
          </a:p>
        </p:txBody>
      </p:sp>
      <p:sp>
        <p:nvSpPr>
          <p:cNvPr id="2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0963B36D-6E0E-3F31-2DD0-64415356B218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372979" y="653140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/>
          <a:p>
            <a:pPr defTabSz="932290" eaLnBrk="0" hangingPunct="0"/>
            <a:r>
              <a:rPr lang="en-US" sz="700" b="0" i="0">
                <a:solidFill>
                  <a:schemeClr val="tx1">
                    <a:lumMod val="50000"/>
                    <a:lumOff val="50000"/>
                  </a:schemeClr>
                </a:solidFill>
                <a:latin typeface="Anuphan" pitchFamily="2" charset="-34"/>
                <a:cs typeface="Anuphan" pitchFamily="2" charset="-34"/>
              </a:rPr>
              <a:t>© Copyright </a:t>
            </a:r>
            <a:r>
              <a:rPr lang="en-US" sz="700" b="0" i="0" err="1">
                <a:solidFill>
                  <a:schemeClr val="tx1">
                    <a:lumMod val="50000"/>
                    <a:lumOff val="50000"/>
                  </a:schemeClr>
                </a:solidFill>
                <a:latin typeface="Anuphan" pitchFamily="2" charset="-34"/>
                <a:cs typeface="Anuphan" pitchFamily="2" charset="-34"/>
              </a:rPr>
              <a:t>STelligence</a:t>
            </a:r>
            <a:r>
              <a:rPr lang="en-US" sz="700" b="0" i="0">
                <a:solidFill>
                  <a:schemeClr val="tx1">
                    <a:lumMod val="50000"/>
                    <a:lumOff val="50000"/>
                  </a:schemeClr>
                </a:solidFill>
                <a:latin typeface="Anuphan" pitchFamily="2" charset="-34"/>
                <a:cs typeface="Anuphan" pitchFamily="2" charset="-34"/>
              </a:rPr>
              <a:t> Company Limited. All rights reserved.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F08DD1-11C9-A252-A53E-041790426A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616" y="1216581"/>
            <a:ext cx="11201863" cy="4648678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1pPr>
            <a:lvl2pPr marL="742950" indent="-285750"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2pPr>
            <a:lvl3pPr marL="1200150" indent="-285750"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3pPr>
            <a:lvl4pPr marL="1657350" indent="-285750"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4pPr>
            <a:lvl5pPr marL="2114550" indent="-285750"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094C19-D08B-4A5D-2930-4116B51958A5}"/>
              </a:ext>
            </a:extLst>
          </p:cNvPr>
          <p:cNvSpPr/>
          <p:nvPr userDrawn="1"/>
        </p:nvSpPr>
        <p:spPr>
          <a:xfrm flipV="1">
            <a:off x="0" y="6721474"/>
            <a:ext cx="12192000" cy="142959"/>
          </a:xfrm>
          <a:prstGeom prst="rect">
            <a:avLst/>
          </a:prstGeom>
          <a:gradFill>
            <a:gsLst>
              <a:gs pos="0">
                <a:srgbClr val="BDD631"/>
              </a:gs>
              <a:gs pos="100000">
                <a:srgbClr val="1061A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TH"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615E40B-5E47-52C4-B915-EA11EBD203B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2617" y="406400"/>
            <a:ext cx="10143209" cy="49414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2800" b="1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1pPr>
          </a:lstStyle>
          <a:p>
            <a:r>
              <a:rPr lang="en-US" dirty="0"/>
              <a:t>Click to</a:t>
            </a:r>
            <a:r>
              <a:rPr lang="th-TH" dirty="0"/>
              <a:t> </a:t>
            </a:r>
            <a:r>
              <a:rPr lang="en-US" dirty="0"/>
              <a:t>add title</a:t>
            </a:r>
            <a:endParaRPr lang="en-T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604379-0326-F143-27E1-0841F447788D}"/>
              </a:ext>
            </a:extLst>
          </p:cNvPr>
          <p:cNvSpPr/>
          <p:nvPr userDrawn="1"/>
        </p:nvSpPr>
        <p:spPr>
          <a:xfrm flipV="1">
            <a:off x="4561911" y="860648"/>
            <a:ext cx="2044620" cy="45719"/>
          </a:xfrm>
          <a:prstGeom prst="rect">
            <a:avLst/>
          </a:prstGeom>
          <a:solidFill>
            <a:srgbClr val="BDD6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TH"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  <p:pic>
        <p:nvPicPr>
          <p:cNvPr id="7" name="Picture 6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B19C580B-FC9E-4BAE-76F2-F0108FA1CA5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998358" y="289849"/>
            <a:ext cx="820663" cy="82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F50E3345-9113-CB34-E856-5DC8231DE3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"/>
          </a:blip>
          <a:srcRect r="38132" b="41864"/>
          <a:stretch/>
        </p:blipFill>
        <p:spPr>
          <a:xfrm>
            <a:off x="6804185" y="3273530"/>
            <a:ext cx="5387815" cy="358447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55C92-9233-3C55-2B58-1AE6314C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821" y="6356350"/>
            <a:ext cx="2743200" cy="365125"/>
          </a:xfrm>
        </p:spPr>
        <p:txBody>
          <a:bodyPr>
            <a:noAutofit/>
          </a:bodyPr>
          <a:lstStyle>
            <a:lvl1pPr>
              <a:defRPr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F67B33-8499-C84D-B61B-C294C5339473}" type="slidenum">
              <a:rPr kumimoji="0" lang="en-TH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82000"/>
                  </a:srgbClr>
                </a:solidFill>
                <a:effectLst/>
                <a:uLnTx/>
                <a:uFillTx/>
                <a:latin typeface="Anuphan" panose="00000500000000000000" pitchFamily="2" charset="-34"/>
                <a:ea typeface="+mn-ea"/>
                <a:cs typeface="Anuphan" panose="00000500000000000000" pitchFamily="2" charset="-3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TH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82000"/>
                </a:srgbClr>
              </a:soli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  <p:sp>
        <p:nvSpPr>
          <p:cNvPr id="2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0963B36D-6E0E-3F31-2DD0-64415356B218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372979" y="653140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nuphan" pitchFamily="2" charset="-34"/>
                <a:ea typeface="+mn-ea"/>
                <a:cs typeface="Anuphan" pitchFamily="2" charset="-34"/>
              </a:rPr>
              <a:t>© Copyright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nuphan" pitchFamily="2" charset="-34"/>
                <a:ea typeface="+mn-ea"/>
                <a:cs typeface="Anuphan" pitchFamily="2" charset="-34"/>
              </a:rPr>
              <a:t>STelligence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nuphan" pitchFamily="2" charset="-34"/>
                <a:ea typeface="+mn-ea"/>
                <a:cs typeface="Anuphan" pitchFamily="2" charset="-34"/>
              </a:rPr>
              <a:t> Company Limited. All rights reserved.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094C19-D08B-4A5D-2930-4116B51958A5}"/>
              </a:ext>
            </a:extLst>
          </p:cNvPr>
          <p:cNvSpPr/>
          <p:nvPr userDrawn="1"/>
        </p:nvSpPr>
        <p:spPr>
          <a:xfrm flipV="1">
            <a:off x="0" y="6721474"/>
            <a:ext cx="12192000" cy="142959"/>
          </a:xfrm>
          <a:prstGeom prst="rect">
            <a:avLst/>
          </a:prstGeom>
          <a:gradFill>
            <a:gsLst>
              <a:gs pos="0">
                <a:srgbClr val="BDD631"/>
              </a:gs>
              <a:gs pos="100000">
                <a:srgbClr val="1061A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  <p:pic>
        <p:nvPicPr>
          <p:cNvPr id="7" name="Picture 6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135E51FA-F048-89DB-5470-FE0F5928232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998358" y="289849"/>
            <a:ext cx="820663" cy="82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780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and white network&#10;&#10;Description automatically generated with medium confidence">
            <a:extLst>
              <a:ext uri="{FF2B5EF4-FFF2-40B4-BE49-F238E27FC236}">
                <a16:creationId xmlns:a16="http://schemas.microsoft.com/office/drawing/2014/main" id="{290FF217-3B61-BBF7-3849-804D61448A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6514" r="26341"/>
          <a:stretch/>
        </p:blipFill>
        <p:spPr>
          <a:xfrm rot="10800000">
            <a:off x="0" y="0"/>
            <a:ext cx="4314825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55C92-9233-3C55-2B58-1AE6314C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821" y="6356350"/>
            <a:ext cx="2743200" cy="365125"/>
          </a:xfrm>
        </p:spPr>
        <p:txBody>
          <a:bodyPr>
            <a:noAutofit/>
          </a:bodyPr>
          <a:lstStyle>
            <a:lvl1pPr>
              <a:defRPr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F67B33-8499-C84D-B61B-C294C5339473}" type="slidenum">
              <a:rPr kumimoji="0" lang="en-TH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82000"/>
                  </a:srgbClr>
                </a:solidFill>
                <a:effectLst/>
                <a:uLnTx/>
                <a:uFillTx/>
                <a:latin typeface="Anuphan" panose="00000500000000000000" pitchFamily="2" charset="-34"/>
                <a:ea typeface="+mn-ea"/>
                <a:cs typeface="Anuphan" panose="00000500000000000000" pitchFamily="2" charset="-3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TH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82000"/>
                </a:srgbClr>
              </a:soli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  <p:pic>
        <p:nvPicPr>
          <p:cNvPr id="10" name="Picture 9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52A38B84-E53E-5ED9-7594-AE485F696A0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2978" y="5718249"/>
            <a:ext cx="820663" cy="820663"/>
          </a:xfrm>
          <a:prstGeom prst="rect">
            <a:avLst/>
          </a:prstGeom>
        </p:spPr>
      </p:pic>
      <p:sp>
        <p:nvSpPr>
          <p:cNvPr id="2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0963B36D-6E0E-3F31-2DD0-64415356B218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372979" y="653140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uphan" pitchFamily="2" charset="-34"/>
                <a:ea typeface="+mn-ea"/>
                <a:cs typeface="Anuphan" pitchFamily="2" charset="-34"/>
              </a:rPr>
              <a:t>© Copyright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uphan" pitchFamily="2" charset="-34"/>
                <a:ea typeface="+mn-ea"/>
                <a:cs typeface="Anuphan" pitchFamily="2" charset="-34"/>
              </a:rPr>
              <a:t>STelligence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uphan" pitchFamily="2" charset="-34"/>
                <a:ea typeface="+mn-ea"/>
                <a:cs typeface="Anuphan" pitchFamily="2" charset="-34"/>
              </a:rPr>
              <a:t> Company Limited. All rights reserved.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F08DD1-11C9-A252-A53E-041790426A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55103" y="344685"/>
            <a:ext cx="6963918" cy="5626989"/>
          </a:xfrm>
        </p:spPr>
        <p:txBody>
          <a:bodyPr>
            <a:no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1pPr>
            <a:lvl2pPr marL="800100" indent="-342900">
              <a:buFont typeface="Arial" panose="020B0604020202020204" pitchFamily="34" charset="0"/>
              <a:buChar char="•"/>
              <a:defRPr sz="20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2pPr>
            <a:lvl3pPr marL="1200150" indent="-285750"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3pPr>
            <a:lvl4pPr marL="1657350" indent="-285750"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17F2BAF6-6A26-1DB3-FF7D-2926EF108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978" y="344685"/>
            <a:ext cx="3584660" cy="1827015"/>
          </a:xfrm>
        </p:spPr>
        <p:txBody>
          <a:bodyPr anchor="t">
            <a:noAutofit/>
          </a:bodyPr>
          <a:lstStyle>
            <a:lvl1pPr>
              <a:defRPr sz="3200" b="1" i="0">
                <a:solidFill>
                  <a:schemeClr val="bg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354080-4C7D-54C3-F588-9990B815B1CE}"/>
              </a:ext>
            </a:extLst>
          </p:cNvPr>
          <p:cNvSpPr/>
          <p:nvPr userDrawn="1"/>
        </p:nvSpPr>
        <p:spPr>
          <a:xfrm flipV="1">
            <a:off x="0" y="6756712"/>
            <a:ext cx="12192000" cy="107722"/>
          </a:xfrm>
          <a:prstGeom prst="rect">
            <a:avLst/>
          </a:prstGeom>
          <a:gradFill>
            <a:gsLst>
              <a:gs pos="0">
                <a:srgbClr val="BDD631"/>
              </a:gs>
              <a:gs pos="100000">
                <a:srgbClr val="1061A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896710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7 D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C285593-CFC8-49D6-0420-D62549CB965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11364"/>
            <a:ext cx="4482124" cy="6768076"/>
          </a:xfr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icon to add picture</a:t>
            </a:r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55C92-9233-3C55-2B58-1AE6314C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821" y="6356350"/>
            <a:ext cx="2743200" cy="365125"/>
          </a:xfrm>
        </p:spPr>
        <p:txBody>
          <a:bodyPr>
            <a:noAutofit/>
          </a:bodyPr>
          <a:lstStyle>
            <a:lvl1pPr>
              <a:defRPr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fld id="{7BF67B33-8499-C84D-B61B-C294C5339473}" type="slidenum">
              <a:rPr lang="en-TH" smtClean="0"/>
              <a:pPr/>
              <a:t>‹#›</a:t>
            </a:fld>
            <a:endParaRPr lang="en-TH"/>
          </a:p>
        </p:txBody>
      </p:sp>
      <p:sp>
        <p:nvSpPr>
          <p:cNvPr id="2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0963B36D-6E0E-3F31-2DD0-64415356B218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372979" y="653140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/>
          <a:p>
            <a:pPr defTabSz="932290" eaLnBrk="0" hangingPunct="0"/>
            <a:r>
              <a:rPr lang="en-US" sz="700" b="0" i="0" dirty="0">
                <a:solidFill>
                  <a:schemeClr val="bg1">
                    <a:lumMod val="75000"/>
                  </a:schemeClr>
                </a:solidFill>
                <a:latin typeface="Anuphan" pitchFamily="2" charset="-34"/>
                <a:cs typeface="Anuphan" pitchFamily="2" charset="-34"/>
              </a:rPr>
              <a:t>© Copyright STelligence Company Limited. All rights reserved.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F08DD1-11C9-A252-A53E-041790426A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55103" y="344685"/>
            <a:ext cx="6963918" cy="5626989"/>
          </a:xfrm>
        </p:spPr>
        <p:txBody>
          <a:bodyPr>
            <a:no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1pPr>
            <a:lvl2pPr marL="800100" indent="-342900">
              <a:buFont typeface="Arial" panose="020B0604020202020204" pitchFamily="34" charset="0"/>
              <a:buChar char="•"/>
              <a:defRPr sz="20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2pPr>
            <a:lvl3pPr marL="1200150" indent="-285750"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3pPr>
            <a:lvl4pPr marL="1657350" indent="-285750"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17F2BAF6-6A26-1DB3-FF7D-2926EF108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978" y="344685"/>
            <a:ext cx="3584660" cy="1827015"/>
          </a:xfrm>
        </p:spPr>
        <p:txBody>
          <a:bodyPr anchor="t">
            <a:noAutofit/>
          </a:bodyPr>
          <a:lstStyle>
            <a:lvl1pPr>
              <a:defRPr sz="3200" b="1" i="0">
                <a:solidFill>
                  <a:schemeClr val="bg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to edit Master title style</a:t>
            </a:r>
            <a:endParaRPr lang="en-TH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354080-4C7D-54C3-F588-9990B815B1CE}"/>
              </a:ext>
            </a:extLst>
          </p:cNvPr>
          <p:cNvSpPr/>
          <p:nvPr userDrawn="1"/>
        </p:nvSpPr>
        <p:spPr>
          <a:xfrm flipV="1">
            <a:off x="0" y="6756712"/>
            <a:ext cx="12192000" cy="107722"/>
          </a:xfrm>
          <a:prstGeom prst="rect">
            <a:avLst/>
          </a:prstGeom>
          <a:gradFill>
            <a:gsLst>
              <a:gs pos="0">
                <a:srgbClr val="BDD631"/>
              </a:gs>
              <a:gs pos="100000">
                <a:srgbClr val="1061A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TH"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  <p:pic>
        <p:nvPicPr>
          <p:cNvPr id="8" name="Picture 7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EDA560C0-CD86-4F99-1509-C7AA858287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8358" y="289849"/>
            <a:ext cx="820663" cy="82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4062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and white network&#10;&#10;Description automatically generated with medium confidence">
            <a:extLst>
              <a:ext uri="{FF2B5EF4-FFF2-40B4-BE49-F238E27FC236}">
                <a16:creationId xmlns:a16="http://schemas.microsoft.com/office/drawing/2014/main" id="{290FF217-3B61-BBF7-3849-804D61448A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6514" r="26341"/>
          <a:stretch/>
        </p:blipFill>
        <p:spPr>
          <a:xfrm rot="10800000">
            <a:off x="0" y="0"/>
            <a:ext cx="4314825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55C92-9233-3C55-2B58-1AE6314C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821" y="6356350"/>
            <a:ext cx="2743200" cy="365125"/>
          </a:xfrm>
        </p:spPr>
        <p:txBody>
          <a:bodyPr>
            <a:noAutofit/>
          </a:bodyPr>
          <a:lstStyle>
            <a:lvl1pPr>
              <a:defRPr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F67B33-8499-C84D-B61B-C294C5339473}" type="slidenum">
              <a:rPr kumimoji="0" lang="en-TH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82000"/>
                  </a:srgbClr>
                </a:solidFill>
                <a:effectLst/>
                <a:uLnTx/>
                <a:uFillTx/>
                <a:latin typeface="Anuphan" panose="00000500000000000000" pitchFamily="2" charset="-34"/>
                <a:ea typeface="+mn-ea"/>
                <a:cs typeface="Anuphan" panose="00000500000000000000" pitchFamily="2" charset="-3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TH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82000"/>
                </a:srgbClr>
              </a:soli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  <p:pic>
        <p:nvPicPr>
          <p:cNvPr id="10" name="Picture 9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52A38B84-E53E-5ED9-7594-AE485F696A0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2978" y="5718249"/>
            <a:ext cx="820663" cy="820663"/>
          </a:xfrm>
          <a:prstGeom prst="rect">
            <a:avLst/>
          </a:prstGeom>
        </p:spPr>
      </p:pic>
      <p:sp>
        <p:nvSpPr>
          <p:cNvPr id="2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0963B36D-6E0E-3F31-2DD0-64415356B218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372979" y="653140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uphan" pitchFamily="2" charset="-34"/>
                <a:ea typeface="+mn-ea"/>
                <a:cs typeface="Anuphan" pitchFamily="2" charset="-34"/>
              </a:rPr>
              <a:t>© Copyright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uphan" pitchFamily="2" charset="-34"/>
                <a:ea typeface="+mn-ea"/>
                <a:cs typeface="Anuphan" pitchFamily="2" charset="-34"/>
              </a:rPr>
              <a:t>STelligence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uphan" pitchFamily="2" charset="-34"/>
                <a:ea typeface="+mn-ea"/>
                <a:cs typeface="Anuphan" pitchFamily="2" charset="-34"/>
              </a:rPr>
              <a:t> Company Limited. All rights reserved. 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17F2BAF6-6A26-1DB3-FF7D-2926EF108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978" y="586448"/>
            <a:ext cx="3584660" cy="1827015"/>
          </a:xfrm>
        </p:spPr>
        <p:txBody>
          <a:bodyPr anchor="t">
            <a:noAutofit/>
          </a:bodyPr>
          <a:lstStyle>
            <a:lvl1pPr>
              <a:defRPr sz="3200" b="1" i="0">
                <a:solidFill>
                  <a:schemeClr val="bg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to edit Master title style</a:t>
            </a:r>
            <a:endParaRPr lang="en-TH" dirty="0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5928013C-F9A8-F9FA-E186-0A03ED3BE29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9624" y="567398"/>
            <a:ext cx="3389397" cy="2539111"/>
          </a:xfr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icon to add picture</a:t>
            </a:r>
            <a:endParaRPr lang="en-TH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612FD0A7-9B9F-2523-7060-A60B54A26D3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0586" y="567398"/>
            <a:ext cx="3389397" cy="2539111"/>
          </a:xfr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icon to add picture</a:t>
            </a:r>
            <a:endParaRPr lang="en-TH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216800EE-24FC-22D2-B279-BA5F29B45EA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29624" y="3424898"/>
            <a:ext cx="3389397" cy="2539111"/>
          </a:xfr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icon to add picture</a:t>
            </a:r>
            <a:endParaRPr lang="en-TH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967E3475-A1F2-A91F-91E9-925AF34CC07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700586" y="3424898"/>
            <a:ext cx="3389397" cy="2539111"/>
          </a:xfr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icon to add picture</a:t>
            </a:r>
            <a:endParaRPr lang="en-T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BE0511-C380-9B82-4707-D6D49C9EA061}"/>
              </a:ext>
            </a:extLst>
          </p:cNvPr>
          <p:cNvSpPr/>
          <p:nvPr userDrawn="1"/>
        </p:nvSpPr>
        <p:spPr>
          <a:xfrm flipV="1">
            <a:off x="0" y="6756712"/>
            <a:ext cx="12192000" cy="107722"/>
          </a:xfrm>
          <a:prstGeom prst="rect">
            <a:avLst/>
          </a:prstGeom>
          <a:gradFill>
            <a:gsLst>
              <a:gs pos="0">
                <a:srgbClr val="BDD631"/>
              </a:gs>
              <a:gs pos="100000">
                <a:srgbClr val="1061A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424176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ADA84FEA-D2D5-9059-CF5B-42772318D4A9}"/>
              </a:ext>
            </a:extLst>
          </p:cNvPr>
          <p:cNvSpPr/>
          <p:nvPr userDrawn="1"/>
        </p:nvSpPr>
        <p:spPr>
          <a:xfrm>
            <a:off x="616363" y="1243013"/>
            <a:ext cx="10985087" cy="5035230"/>
          </a:xfrm>
          <a:prstGeom prst="roundRect">
            <a:avLst/>
          </a:prstGeom>
          <a:solidFill>
            <a:schemeClr val="bg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55C92-9233-3C55-2B58-1AE6314C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821" y="6356350"/>
            <a:ext cx="2743200" cy="365125"/>
          </a:xfrm>
        </p:spPr>
        <p:txBody>
          <a:bodyPr>
            <a:noAutofit/>
          </a:bodyPr>
          <a:lstStyle>
            <a:lvl1pPr>
              <a:defRPr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F67B33-8499-C84D-B61B-C294C5339473}" type="slidenum">
              <a:rPr kumimoji="0" lang="en-TH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82000"/>
                  </a:srgbClr>
                </a:solidFill>
                <a:effectLst/>
                <a:uLnTx/>
                <a:uFillTx/>
                <a:latin typeface="Anuphan" panose="00000500000000000000" pitchFamily="2" charset="-34"/>
                <a:ea typeface="+mn-ea"/>
                <a:cs typeface="Anuphan" panose="00000500000000000000" pitchFamily="2" charset="-3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TH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82000"/>
                </a:srgbClr>
              </a:soli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  <p:sp>
        <p:nvSpPr>
          <p:cNvPr id="2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0963B36D-6E0E-3F31-2DD0-64415356B218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372979" y="653140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nuphan" pitchFamily="2" charset="-34"/>
                <a:ea typeface="+mn-ea"/>
                <a:cs typeface="Anuphan" pitchFamily="2" charset="-34"/>
              </a:rPr>
              <a:t>© Copyright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nuphan" pitchFamily="2" charset="-34"/>
                <a:ea typeface="+mn-ea"/>
                <a:cs typeface="Anuphan" pitchFamily="2" charset="-34"/>
              </a:rPr>
              <a:t>STelligence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nuphan" pitchFamily="2" charset="-34"/>
                <a:ea typeface="+mn-ea"/>
                <a:cs typeface="Anuphan" pitchFamily="2" charset="-34"/>
              </a:rPr>
              <a:t> Company Limited. All rights reserved. 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17F2BAF6-6A26-1DB3-FF7D-2926EF108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363" y="398778"/>
            <a:ext cx="9765632" cy="633627"/>
          </a:xfrm>
        </p:spPr>
        <p:txBody>
          <a:bodyPr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to edit Master title style</a:t>
            </a:r>
            <a:endParaRPr lang="en-TH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4248CBF-2767-E5A4-5282-C4824EB3D2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08716" y="1526420"/>
            <a:ext cx="1943100" cy="1348167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1pPr>
            <a:lvl2pPr marL="457200" indent="0"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2pPr>
            <a:lvl3pPr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3pPr>
            <a:lvl4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4pPr>
            <a:lvl5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Click Add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8B4AF4E-59D8-A40A-B7F5-45E555A3C8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9516" y="2653672"/>
            <a:ext cx="3118848" cy="2265489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1pPr>
            <a:lvl2pPr marL="457200" indent="0"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2pPr>
            <a:lvl3pPr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3pPr>
            <a:lvl4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4pPr>
            <a:lvl5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Click Add Text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B738E43-63C4-C4F1-0475-676D34F1E7E4}"/>
              </a:ext>
            </a:extLst>
          </p:cNvPr>
          <p:cNvCxnSpPr>
            <a:cxnSpLocks/>
            <a:stCxn id="57" idx="3"/>
          </p:cNvCxnSpPr>
          <p:nvPr userDrawn="1"/>
        </p:nvCxnSpPr>
        <p:spPr>
          <a:xfrm>
            <a:off x="3551816" y="3779034"/>
            <a:ext cx="434396" cy="2872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5B31BBC2-A581-54E0-544A-6C6CFC62FE06}"/>
              </a:ext>
            </a:extLst>
          </p:cNvPr>
          <p:cNvCxnSpPr>
            <a:cxnSpLocks/>
            <a:stCxn id="5" idx="3"/>
          </p:cNvCxnSpPr>
          <p:nvPr userDrawn="1"/>
        </p:nvCxnSpPr>
        <p:spPr>
          <a:xfrm>
            <a:off x="3551816" y="2200504"/>
            <a:ext cx="221785" cy="1585913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F8AFC5F6-56BD-B1D7-50C6-924901907DC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56977" y="3277811"/>
            <a:ext cx="1454824" cy="100818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1pPr>
            <a:lvl2pPr marL="457200" indent="0"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2pPr>
            <a:lvl3pPr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3pPr>
            <a:lvl4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4pPr>
            <a:lvl5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Click Add Text</a:t>
            </a:r>
          </a:p>
        </p:txBody>
      </p: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9CD92EF1-274D-8BF6-E0C5-9640C3CEAEE4}"/>
              </a:ext>
            </a:extLst>
          </p:cNvPr>
          <p:cNvCxnSpPr>
            <a:cxnSpLocks/>
            <a:stCxn id="79" idx="3"/>
          </p:cNvCxnSpPr>
          <p:nvPr userDrawn="1"/>
        </p:nvCxnSpPr>
        <p:spPr>
          <a:xfrm flipV="1">
            <a:off x="3551816" y="3779033"/>
            <a:ext cx="223085" cy="1552547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1D60D27-2F78-987B-4F08-B28D247A83AB}"/>
              </a:ext>
            </a:extLst>
          </p:cNvPr>
          <p:cNvCxnSpPr>
            <a:cxnSpLocks/>
            <a:stCxn id="15" idx="3"/>
          </p:cNvCxnSpPr>
          <p:nvPr userDrawn="1"/>
        </p:nvCxnSpPr>
        <p:spPr>
          <a:xfrm>
            <a:off x="7128364" y="3786417"/>
            <a:ext cx="328613" cy="0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6588D852-8925-4CD6-3228-A99C01F9C8C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08716" y="4657496"/>
            <a:ext cx="1943100" cy="1348167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1pPr>
            <a:lvl2pPr marL="457200" indent="0"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2pPr>
            <a:lvl3pPr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3pPr>
            <a:lvl4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4pPr>
            <a:lvl5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Click Add Text</a:t>
            </a:r>
          </a:p>
        </p:txBody>
      </p:sp>
      <p:sp>
        <p:nvSpPr>
          <p:cNvPr id="83" name="Text Placeholder 3">
            <a:extLst>
              <a:ext uri="{FF2B5EF4-FFF2-40B4-BE49-F238E27FC236}">
                <a16:creationId xmlns:a16="http://schemas.microsoft.com/office/drawing/2014/main" id="{F3F4B04D-2BD5-BB75-D693-26E7A6E99C8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38069" y="3277811"/>
            <a:ext cx="1454824" cy="10081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1pPr>
            <a:lvl2pPr marL="457200" indent="0"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2pPr>
            <a:lvl3pPr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3pPr>
            <a:lvl4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4pPr>
            <a:lvl5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Click Add Text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231254AF-B478-E7B9-398D-6B4872A9F432}"/>
              </a:ext>
            </a:extLst>
          </p:cNvPr>
          <p:cNvCxnSpPr>
            <a:cxnSpLocks/>
          </p:cNvCxnSpPr>
          <p:nvPr userDrawn="1"/>
        </p:nvCxnSpPr>
        <p:spPr>
          <a:xfrm>
            <a:off x="8909456" y="3786417"/>
            <a:ext cx="328613" cy="0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B77065A3-7F11-F2A0-51AE-FD6F02A2EA6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08716" y="3104950"/>
            <a:ext cx="1943100" cy="1348167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1pPr>
            <a:lvl2pPr marL="457200" indent="0"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2pPr>
            <a:lvl3pPr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3pPr>
            <a:lvl4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4pPr>
            <a:lvl5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Click Add Text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EF1758-8F6D-D383-4A6F-14D69110E800}"/>
              </a:ext>
            </a:extLst>
          </p:cNvPr>
          <p:cNvSpPr/>
          <p:nvPr userDrawn="1"/>
        </p:nvSpPr>
        <p:spPr>
          <a:xfrm flipV="1">
            <a:off x="0" y="6756712"/>
            <a:ext cx="12192000" cy="107722"/>
          </a:xfrm>
          <a:prstGeom prst="rect">
            <a:avLst/>
          </a:prstGeom>
          <a:gradFill>
            <a:gsLst>
              <a:gs pos="0">
                <a:srgbClr val="BDD631"/>
              </a:gs>
              <a:gs pos="100000">
                <a:srgbClr val="1061A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  <p:pic>
        <p:nvPicPr>
          <p:cNvPr id="7" name="Picture 6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D5AE0F77-E27C-E64B-1E4E-6DE48CBE7A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98358" y="289849"/>
            <a:ext cx="820663" cy="82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015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61BFFDC3-45D9-2D72-FCF5-5E59BF9D88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r="38132" b="41864"/>
          <a:stretch/>
        </p:blipFill>
        <p:spPr>
          <a:xfrm>
            <a:off x="6804185" y="3273530"/>
            <a:ext cx="5387815" cy="3584470"/>
          </a:xfrm>
          <a:prstGeom prst="rect">
            <a:avLst/>
          </a:prstGeom>
        </p:spPr>
      </p:pic>
      <p:sp>
        <p:nvSpPr>
          <p:cNvPr id="14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321A1D5E-7F21-D27B-DCE7-46D77334E975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372979" y="653140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nuphan" pitchFamily="2" charset="-34"/>
                <a:ea typeface="+mn-ea"/>
                <a:cs typeface="Anuphan" pitchFamily="2" charset="-34"/>
              </a:rPr>
              <a:t>© Copyright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nuphan" pitchFamily="2" charset="-34"/>
                <a:ea typeface="+mn-ea"/>
                <a:cs typeface="Anuphan" pitchFamily="2" charset="-34"/>
              </a:rPr>
              <a:t>STelligence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nuphan" pitchFamily="2" charset="-34"/>
                <a:ea typeface="+mn-ea"/>
                <a:cs typeface="Anuphan" pitchFamily="2" charset="-34"/>
              </a:rPr>
              <a:t> Company Limited. All rights reserved. 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7D6CDD2-B7E0-4D63-720D-6EE71E85A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821" y="6356350"/>
            <a:ext cx="2743200" cy="365125"/>
          </a:xfrm>
        </p:spPr>
        <p:txBody>
          <a:bodyPr>
            <a:noAutofit/>
          </a:bodyPr>
          <a:lstStyle>
            <a:lvl1pPr>
              <a:defRPr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F67B33-8499-C84D-B61B-C294C5339473}" type="slidenum">
              <a:rPr kumimoji="0" lang="en-TH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82000"/>
                  </a:srgbClr>
                </a:solidFill>
                <a:effectLst/>
                <a:uLnTx/>
                <a:uFillTx/>
                <a:latin typeface="Anuphan" panose="00000500000000000000" pitchFamily="2" charset="-34"/>
                <a:ea typeface="+mn-ea"/>
                <a:cs typeface="Anuphan" panose="00000500000000000000" pitchFamily="2" charset="-3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TH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82000"/>
                </a:srgbClr>
              </a:soli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920D10-F66D-A292-DFB6-AF3CBCD77BD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8562" y="615292"/>
            <a:ext cx="6694876" cy="5627416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2113F50-D83E-4C8A-B1C4-1E066095B8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28950" y="957263"/>
            <a:ext cx="6157913" cy="3486150"/>
          </a:xfrm>
          <a:solidFill>
            <a:schemeClr val="tx1">
              <a:lumMod val="50000"/>
              <a:lumOff val="5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icon to add picture</a:t>
            </a:r>
            <a:endParaRPr lang="en-TH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A03226-EA50-121F-DD8A-2D5380F07DAC}"/>
              </a:ext>
            </a:extLst>
          </p:cNvPr>
          <p:cNvSpPr/>
          <p:nvPr userDrawn="1"/>
        </p:nvSpPr>
        <p:spPr>
          <a:xfrm flipV="1">
            <a:off x="0" y="6756712"/>
            <a:ext cx="12192000" cy="107722"/>
          </a:xfrm>
          <a:prstGeom prst="rect">
            <a:avLst/>
          </a:prstGeom>
          <a:gradFill>
            <a:gsLst>
              <a:gs pos="0">
                <a:srgbClr val="BDD631"/>
              </a:gs>
              <a:gs pos="100000">
                <a:srgbClr val="1061A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  <p:pic>
        <p:nvPicPr>
          <p:cNvPr id="8" name="Picture 7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B846F32B-0151-6BF2-9747-9C35F305963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998358" y="289849"/>
            <a:ext cx="820663" cy="82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5275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18CCAE31-DF61-C49A-C038-14F3968ED3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r="38132" b="41864"/>
          <a:stretch/>
        </p:blipFill>
        <p:spPr>
          <a:xfrm>
            <a:off x="6804185" y="3273530"/>
            <a:ext cx="5387815" cy="35844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D4248A-E624-50C3-98FB-00FB490B002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4566" y="494532"/>
            <a:ext cx="8882868" cy="5358079"/>
          </a:xfrm>
          <a:prstGeom prst="rect">
            <a:avLst/>
          </a:prstGeom>
        </p:spPr>
      </p:pic>
      <p:sp>
        <p:nvSpPr>
          <p:cNvPr id="14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321A1D5E-7F21-D27B-DCE7-46D77334E975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372979" y="653140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nuphan" pitchFamily="2" charset="-34"/>
                <a:ea typeface="+mn-ea"/>
                <a:cs typeface="Anuphan" pitchFamily="2" charset="-34"/>
              </a:rPr>
              <a:t>© Copyright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nuphan" pitchFamily="2" charset="-34"/>
                <a:ea typeface="+mn-ea"/>
                <a:cs typeface="Anuphan" pitchFamily="2" charset="-34"/>
              </a:rPr>
              <a:t>STelligence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nuphan" pitchFamily="2" charset="-34"/>
                <a:ea typeface="+mn-ea"/>
                <a:cs typeface="Anuphan" pitchFamily="2" charset="-34"/>
              </a:rPr>
              <a:t> Company Limited. All rights reserved. 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7D6CDD2-B7E0-4D63-720D-6EE71E85A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821" y="6356350"/>
            <a:ext cx="2743200" cy="365125"/>
          </a:xfrm>
        </p:spPr>
        <p:txBody>
          <a:bodyPr/>
          <a:lstStyle>
            <a:lvl1pPr>
              <a:defRPr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F67B33-8499-C84D-B61B-C294C5339473}" type="slidenum">
              <a:rPr kumimoji="0" lang="en-TH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82000"/>
                  </a:srgbClr>
                </a:solidFill>
                <a:effectLst/>
                <a:uLnTx/>
                <a:uFillTx/>
                <a:latin typeface="Anuphan" panose="00000500000000000000" pitchFamily="2" charset="-34"/>
                <a:ea typeface="+mn-ea"/>
                <a:cs typeface="Anuphan" panose="00000500000000000000" pitchFamily="2" charset="-3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TH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82000"/>
                </a:srgbClr>
              </a:soli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2113F50-D83E-4C8A-B1C4-1E066095B8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43226" y="1110511"/>
            <a:ext cx="6272212" cy="3961551"/>
          </a:xfr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icon to add picture</a:t>
            </a:r>
            <a:endParaRPr lang="en-TH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FBCC53-F869-9E7F-B5D4-C1E90A1B87D1}"/>
              </a:ext>
            </a:extLst>
          </p:cNvPr>
          <p:cNvSpPr/>
          <p:nvPr userDrawn="1"/>
        </p:nvSpPr>
        <p:spPr>
          <a:xfrm flipV="1">
            <a:off x="0" y="6756712"/>
            <a:ext cx="12192000" cy="107722"/>
          </a:xfrm>
          <a:prstGeom prst="rect">
            <a:avLst/>
          </a:prstGeom>
          <a:gradFill>
            <a:gsLst>
              <a:gs pos="0">
                <a:srgbClr val="BDD631"/>
              </a:gs>
              <a:gs pos="100000">
                <a:srgbClr val="1061A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  <p:pic>
        <p:nvPicPr>
          <p:cNvPr id="8" name="Picture 7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DA05D309-9C76-5BE7-E834-4ECB6D642B2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998358" y="289849"/>
            <a:ext cx="820663" cy="82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6775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light shining through a city&#10;&#10;Description automatically generated">
            <a:extLst>
              <a:ext uri="{FF2B5EF4-FFF2-40B4-BE49-F238E27FC236}">
                <a16:creationId xmlns:a16="http://schemas.microsoft.com/office/drawing/2014/main" id="{1772A7C7-79EF-E825-37F0-A171E97A44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6407" r="50000"/>
          <a:stretch/>
        </p:blipFill>
        <p:spPr>
          <a:xfrm>
            <a:off x="7709874" y="0"/>
            <a:ext cx="4482125" cy="6858001"/>
          </a:xfrm>
          <a:prstGeom prst="rect">
            <a:avLst/>
          </a:prstGeom>
        </p:spPr>
      </p:pic>
      <p:sp>
        <p:nvSpPr>
          <p:cNvPr id="14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321A1D5E-7F21-D27B-DCE7-46D77334E975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372979" y="653140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nuphan" pitchFamily="2" charset="-34"/>
                <a:ea typeface="+mn-ea"/>
                <a:cs typeface="Anuphan" pitchFamily="2" charset="-34"/>
              </a:rPr>
              <a:t>© Copyright STelligence Company Limited. All rights reserved.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C972ECC-C8FC-254B-6E76-F2CF0F090B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979" y="1270199"/>
            <a:ext cx="7027945" cy="4677754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1pPr>
            <a:lvl2pPr marL="742950" indent="-285750"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3pPr>
            <a:lvl4pPr marL="1657350" indent="-285750"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 dirty="0"/>
          </a:p>
        </p:txBody>
      </p:sp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A58F0081-8290-09C9-9F32-6C2ABD76DD4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115480" y="196332"/>
            <a:ext cx="820663" cy="8206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49B550-AEC9-3646-2B2C-455B54FE6039}"/>
              </a:ext>
            </a:extLst>
          </p:cNvPr>
          <p:cNvSpPr/>
          <p:nvPr userDrawn="1"/>
        </p:nvSpPr>
        <p:spPr>
          <a:xfrm flipV="1">
            <a:off x="0" y="6756712"/>
            <a:ext cx="12192000" cy="107722"/>
          </a:xfrm>
          <a:prstGeom prst="rect">
            <a:avLst/>
          </a:prstGeom>
          <a:gradFill>
            <a:gsLst>
              <a:gs pos="0">
                <a:srgbClr val="BDD631"/>
              </a:gs>
              <a:gs pos="100000">
                <a:srgbClr val="1061A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889A994-5303-EB7C-2C46-CE9EE4DF9D8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72979" y="415906"/>
            <a:ext cx="7027945" cy="494141"/>
          </a:xfrm>
        </p:spPr>
        <p:txBody>
          <a:bodyPr anchor="ctr">
            <a:no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</a:t>
            </a:r>
            <a:r>
              <a:rPr lang="th-TH" dirty="0"/>
              <a:t> </a:t>
            </a:r>
            <a:r>
              <a:rPr lang="en-US" dirty="0"/>
              <a:t>add title</a:t>
            </a:r>
            <a:endParaRPr lang="en-TH" dirty="0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BC548AE3-9FC3-FBFC-DD80-E2F64E7A4C91}"/>
              </a:ext>
            </a:extLst>
          </p:cNvPr>
          <p:cNvSpPr/>
          <p:nvPr userDrawn="1"/>
        </p:nvSpPr>
        <p:spPr>
          <a:xfrm>
            <a:off x="492271" y="919558"/>
            <a:ext cx="665984" cy="72475"/>
          </a:xfrm>
          <a:prstGeom prst="rect">
            <a:avLst/>
          </a:prstGeom>
          <a:solidFill>
            <a:srgbClr val="BDD63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TH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E2B00851-1423-E2A0-9299-84A3B97EA8AC}"/>
              </a:ext>
            </a:extLst>
          </p:cNvPr>
          <p:cNvSpPr/>
          <p:nvPr userDrawn="1"/>
        </p:nvSpPr>
        <p:spPr>
          <a:xfrm>
            <a:off x="1208200" y="919558"/>
            <a:ext cx="72127" cy="72475"/>
          </a:xfrm>
          <a:prstGeom prst="rect">
            <a:avLst/>
          </a:prstGeom>
          <a:solidFill>
            <a:srgbClr val="BDD63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TH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3894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B9B50FBD-8BD2-E171-3FF9-AEFD2AF544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r="38132" b="41864"/>
          <a:stretch/>
        </p:blipFill>
        <p:spPr>
          <a:xfrm>
            <a:off x="6804185" y="3273530"/>
            <a:ext cx="5387815" cy="358447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55C92-9233-3C55-2B58-1AE6314C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821" y="6356350"/>
            <a:ext cx="2743200" cy="36512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fld id="{5DCFB0AA-B817-44D2-B5EB-A505D7D0B5B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0963B36D-6E0E-3F31-2DD0-64415356B218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372979" y="653140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/>
          <a:p>
            <a:pPr defTabSz="932290" eaLnBrk="0" hangingPunct="0">
              <a:lnSpc>
                <a:spcPct val="100000"/>
              </a:lnSpc>
            </a:pPr>
            <a:r>
              <a:rPr lang="en-US" sz="700" b="0" i="0">
                <a:solidFill>
                  <a:schemeClr val="tx1">
                    <a:lumMod val="50000"/>
                    <a:lumOff val="50000"/>
                  </a:schemeClr>
                </a:solidFill>
                <a:latin typeface="Anuphan" pitchFamily="2" charset="-34"/>
                <a:cs typeface="Anuphan" pitchFamily="2" charset="-34"/>
              </a:rPr>
              <a:t>© Copyright </a:t>
            </a:r>
            <a:r>
              <a:rPr lang="en-US" sz="700" b="0" i="0" err="1">
                <a:solidFill>
                  <a:schemeClr val="tx1">
                    <a:lumMod val="50000"/>
                    <a:lumOff val="50000"/>
                  </a:schemeClr>
                </a:solidFill>
                <a:latin typeface="Anuphan" pitchFamily="2" charset="-34"/>
                <a:cs typeface="Anuphan" pitchFamily="2" charset="-34"/>
              </a:rPr>
              <a:t>STelligence</a:t>
            </a:r>
            <a:r>
              <a:rPr lang="en-US" sz="700" b="0" i="0">
                <a:solidFill>
                  <a:schemeClr val="tx1">
                    <a:lumMod val="50000"/>
                    <a:lumOff val="50000"/>
                  </a:schemeClr>
                </a:solidFill>
                <a:latin typeface="Anuphan" pitchFamily="2" charset="-34"/>
                <a:cs typeface="Anuphan" pitchFamily="2" charset="-34"/>
              </a:rPr>
              <a:t> Company Limited. All rights reserved.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F08DD1-11C9-A252-A53E-041790426A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616" y="1216581"/>
            <a:ext cx="11201863" cy="4648678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1pPr>
            <a:lvl2pPr marL="7429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2pPr>
            <a:lvl3pPr marL="12001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3pPr>
            <a:lvl4pPr marL="16573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4pPr>
            <a:lvl5pPr marL="21145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 dirty="0"/>
          </a:p>
        </p:txBody>
      </p:sp>
      <p:pic>
        <p:nvPicPr>
          <p:cNvPr id="3" name="Picture 2" descr="A green and black logo&#10;&#10;Description automatically generated">
            <a:extLst>
              <a:ext uri="{FF2B5EF4-FFF2-40B4-BE49-F238E27FC236}">
                <a16:creationId xmlns:a16="http://schemas.microsoft.com/office/drawing/2014/main" id="{44D2C56C-C2E5-EC03-7EB1-B3504FFF0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4621" y="420167"/>
            <a:ext cx="824400" cy="5637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094C19-D08B-4A5D-2930-4116B51958A5}"/>
              </a:ext>
            </a:extLst>
          </p:cNvPr>
          <p:cNvSpPr/>
          <p:nvPr/>
        </p:nvSpPr>
        <p:spPr>
          <a:xfrm flipV="1">
            <a:off x="0" y="6721474"/>
            <a:ext cx="12192000" cy="142959"/>
          </a:xfrm>
          <a:prstGeom prst="rect">
            <a:avLst/>
          </a:prstGeom>
          <a:gradFill>
            <a:gsLst>
              <a:gs pos="0">
                <a:srgbClr val="BDD631"/>
              </a:gs>
              <a:gs pos="100000">
                <a:srgbClr val="1061A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TH"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615E40B-5E47-52C4-B915-EA11EBD203B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2617" y="406400"/>
            <a:ext cx="10143209" cy="49414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1" i="0">
                <a:latin typeface="Anuphan" pitchFamily="2" charset="-34"/>
                <a:cs typeface="Anuphan" pitchFamily="2" charset="-34"/>
              </a:defRPr>
            </a:lvl1pPr>
          </a:lstStyle>
          <a:p>
            <a:r>
              <a:rPr lang="en-US" dirty="0"/>
              <a:t>Click to</a:t>
            </a:r>
            <a:r>
              <a:rPr lang="th-TH" dirty="0"/>
              <a:t> </a:t>
            </a:r>
            <a:r>
              <a:rPr lang="en-US" dirty="0"/>
              <a:t>add title</a:t>
            </a:r>
            <a:endParaRPr lang="en-T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604379-0326-F143-27E1-0841F447788D}"/>
              </a:ext>
            </a:extLst>
          </p:cNvPr>
          <p:cNvSpPr/>
          <p:nvPr/>
        </p:nvSpPr>
        <p:spPr>
          <a:xfrm>
            <a:off x="631905" y="910046"/>
            <a:ext cx="665989" cy="72471"/>
          </a:xfrm>
          <a:prstGeom prst="rect">
            <a:avLst/>
          </a:prstGeom>
          <a:solidFill>
            <a:srgbClr val="BDD6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TH"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1030A4-6B50-0486-E416-AAB629E18406}"/>
              </a:ext>
            </a:extLst>
          </p:cNvPr>
          <p:cNvSpPr/>
          <p:nvPr/>
        </p:nvSpPr>
        <p:spPr>
          <a:xfrm>
            <a:off x="1347831" y="910046"/>
            <a:ext cx="72127" cy="72471"/>
          </a:xfrm>
          <a:prstGeom prst="rect">
            <a:avLst/>
          </a:prstGeom>
          <a:solidFill>
            <a:srgbClr val="BDD6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TH"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3131366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F828E3A4-7E8B-8D91-594C-0DDF5E4B8AB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09876" y="0"/>
            <a:ext cx="4482124" cy="6768076"/>
          </a:xfr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icon to add picture</a:t>
            </a:r>
            <a:endParaRPr lang="en-TH"/>
          </a:p>
        </p:txBody>
      </p:sp>
      <p:sp>
        <p:nvSpPr>
          <p:cNvPr id="14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321A1D5E-7F21-D27B-DCE7-46D77334E975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372979" y="653140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/>
          <a:p>
            <a:pPr defTabSz="932290" eaLnBrk="0" hangingPunct="0"/>
            <a:r>
              <a:rPr lang="en-US" sz="7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Anuphan" pitchFamily="2" charset="-34"/>
                <a:cs typeface="Anuphan" pitchFamily="2" charset="-34"/>
              </a:rPr>
              <a:t>© Copyright STelligence Company Limited. All rights reserved.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C972ECC-C8FC-254B-6E76-F2CF0F090B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979" y="1270199"/>
            <a:ext cx="7027945" cy="4452448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1pPr>
            <a:lvl2pPr marL="742950" indent="-285750"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3pPr>
            <a:lvl4pPr marL="1657350" indent="-285750"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49B550-AEC9-3646-2B2C-455B54FE6039}"/>
              </a:ext>
            </a:extLst>
          </p:cNvPr>
          <p:cNvSpPr/>
          <p:nvPr userDrawn="1"/>
        </p:nvSpPr>
        <p:spPr>
          <a:xfrm flipV="1">
            <a:off x="0" y="6756712"/>
            <a:ext cx="12192000" cy="107722"/>
          </a:xfrm>
          <a:prstGeom prst="rect">
            <a:avLst/>
          </a:prstGeom>
          <a:gradFill>
            <a:gsLst>
              <a:gs pos="0">
                <a:srgbClr val="BDD631"/>
              </a:gs>
              <a:gs pos="100000">
                <a:srgbClr val="1061A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TH"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889A994-5303-EB7C-2C46-CE9EE4DF9D8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72979" y="415906"/>
            <a:ext cx="7027945" cy="494141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pPr lvl="0"/>
            <a:r>
              <a:rPr lang="en-US" dirty="0"/>
              <a:t>Click to</a:t>
            </a:r>
            <a:r>
              <a:rPr lang="th-TH" dirty="0"/>
              <a:t> </a:t>
            </a:r>
            <a:r>
              <a:rPr lang="en-US" dirty="0"/>
              <a:t>add title</a:t>
            </a:r>
            <a:endParaRPr lang="en-TH" dirty="0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BC548AE3-9FC3-FBFC-DD80-E2F64E7A4C91}"/>
              </a:ext>
            </a:extLst>
          </p:cNvPr>
          <p:cNvSpPr/>
          <p:nvPr userDrawn="1"/>
        </p:nvSpPr>
        <p:spPr>
          <a:xfrm>
            <a:off x="492271" y="919558"/>
            <a:ext cx="665984" cy="72475"/>
          </a:xfrm>
          <a:prstGeom prst="rect">
            <a:avLst/>
          </a:prstGeom>
          <a:solidFill>
            <a:srgbClr val="BDD63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TH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E2B00851-1423-E2A0-9299-84A3B97EA8AC}"/>
              </a:ext>
            </a:extLst>
          </p:cNvPr>
          <p:cNvSpPr/>
          <p:nvPr userDrawn="1"/>
        </p:nvSpPr>
        <p:spPr>
          <a:xfrm>
            <a:off x="1208200" y="919558"/>
            <a:ext cx="72127" cy="72475"/>
          </a:xfrm>
          <a:prstGeom prst="rect">
            <a:avLst/>
          </a:prstGeom>
          <a:solidFill>
            <a:srgbClr val="BDD63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TH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3" name="Picture 2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CC2F8E6C-D682-6DA3-DB3E-70D7D6D26A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2979" y="5764604"/>
            <a:ext cx="820663" cy="82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4330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light shining through a city&#10;&#10;Description automatically generated">
            <a:extLst>
              <a:ext uri="{FF2B5EF4-FFF2-40B4-BE49-F238E27FC236}">
                <a16:creationId xmlns:a16="http://schemas.microsoft.com/office/drawing/2014/main" id="{1772A7C7-79EF-E825-37F0-A171E97A44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0745" r="25662"/>
          <a:stretch/>
        </p:blipFill>
        <p:spPr>
          <a:xfrm>
            <a:off x="0" y="0"/>
            <a:ext cx="4482125" cy="6858001"/>
          </a:xfrm>
          <a:prstGeom prst="rect">
            <a:avLst/>
          </a:prstGeom>
        </p:spPr>
      </p:pic>
      <p:sp>
        <p:nvSpPr>
          <p:cNvPr id="14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321A1D5E-7F21-D27B-DCE7-46D77334E975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372979" y="653140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nuphan" pitchFamily="2" charset="-34"/>
                <a:ea typeface="+mn-ea"/>
                <a:cs typeface="Anuphan" pitchFamily="2" charset="-34"/>
              </a:rPr>
              <a:t>© Copyright STelligence Company Limited. All rights reserved. </a:t>
            </a:r>
          </a:p>
        </p:txBody>
      </p:sp>
      <p:sp>
        <p:nvSpPr>
          <p:cNvPr id="16" name="Title 11">
            <a:extLst>
              <a:ext uri="{FF2B5EF4-FFF2-40B4-BE49-F238E27FC236}">
                <a16:creationId xmlns:a16="http://schemas.microsoft.com/office/drawing/2014/main" id="{A2DAB7B3-CF0D-0D0B-8CFB-BDEA744F7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8219" y="383368"/>
            <a:ext cx="5900802" cy="633627"/>
          </a:xfrm>
        </p:spPr>
        <p:txBody>
          <a:bodyPr>
            <a:noAutofit/>
          </a:bodyPr>
          <a:lstStyle>
            <a:lvl1pPr algn="r">
              <a:defRPr sz="3200" b="1" i="0">
                <a:solidFill>
                  <a:schemeClr val="bg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to edit Master title style</a:t>
            </a:r>
            <a:endParaRPr lang="en-TH" dirty="0"/>
          </a:p>
        </p:txBody>
      </p:sp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A58F0081-8290-09C9-9F32-6C2ABD76DD4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15827" y="196332"/>
            <a:ext cx="820663" cy="8206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1BBDCB-032A-CD74-F34A-8B53E0CD395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656" y="1263571"/>
            <a:ext cx="7548221" cy="4553030"/>
          </a:xfrm>
          <a:prstGeom prst="rect">
            <a:avLst/>
          </a:prstGeom>
        </p:spPr>
      </p:pic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4CAE6C1F-8143-0D25-EC7A-D167D0336BE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354" y="1761067"/>
            <a:ext cx="5367867" cy="3378200"/>
          </a:xfrm>
          <a:solidFill>
            <a:schemeClr val="tx1">
              <a:lumMod val="50000"/>
              <a:lumOff val="5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icon to add picture</a:t>
            </a:r>
            <a:endParaRPr lang="en-TH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ECF02C0-87F1-A9CB-A60C-5E71DC27EA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34632" y="1542038"/>
            <a:ext cx="3884389" cy="4458711"/>
          </a:xfrm>
        </p:spPr>
        <p:txBody>
          <a:bodyPr>
            <a:noAutofit/>
          </a:bodyPr>
          <a:lstStyle>
            <a:lvl1pPr algn="r">
              <a:defRPr sz="24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1pPr>
            <a:lvl2pPr algn="r">
              <a:defRPr sz="20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2pPr>
            <a:lvl3pPr algn="r"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3pPr>
            <a:lvl4pPr algn="r"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4pPr>
            <a:lvl5pPr algn="r"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4A59790-0499-2CBF-216B-EEFD18D8E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821" y="6356350"/>
            <a:ext cx="2743200" cy="365125"/>
          </a:xfrm>
        </p:spPr>
        <p:txBody>
          <a:bodyPr>
            <a:noAutofit/>
          </a:bodyPr>
          <a:lstStyle>
            <a:lvl1pPr>
              <a:defRPr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F67B33-8499-C84D-B61B-C294C5339473}" type="slidenum">
              <a:rPr kumimoji="0" lang="en-TH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82000"/>
                  </a:srgbClr>
                </a:solidFill>
                <a:effectLst/>
                <a:uLnTx/>
                <a:uFillTx/>
                <a:latin typeface="Anuphan" panose="00000500000000000000" pitchFamily="2" charset="-34"/>
                <a:ea typeface="+mn-ea"/>
                <a:cs typeface="Anuphan" panose="00000500000000000000" pitchFamily="2" charset="-3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TH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82000"/>
                </a:srgbClr>
              </a:soli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B7F64F-A6B9-F57F-E46C-D6039C773724}"/>
              </a:ext>
            </a:extLst>
          </p:cNvPr>
          <p:cNvSpPr/>
          <p:nvPr userDrawn="1"/>
        </p:nvSpPr>
        <p:spPr>
          <a:xfrm flipV="1">
            <a:off x="0" y="6756712"/>
            <a:ext cx="12192000" cy="107722"/>
          </a:xfrm>
          <a:prstGeom prst="rect">
            <a:avLst/>
          </a:prstGeom>
          <a:gradFill>
            <a:gsLst>
              <a:gs pos="0">
                <a:srgbClr val="BDD631"/>
              </a:gs>
              <a:gs pos="100000">
                <a:srgbClr val="1061A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4129473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light shining through a city&#10;&#10;Description automatically generated">
            <a:extLst>
              <a:ext uri="{FF2B5EF4-FFF2-40B4-BE49-F238E27FC236}">
                <a16:creationId xmlns:a16="http://schemas.microsoft.com/office/drawing/2014/main" id="{1772A7C7-79EF-E825-37F0-A171E97A44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6407" r="50000"/>
          <a:stretch/>
        </p:blipFill>
        <p:spPr>
          <a:xfrm>
            <a:off x="7709874" y="0"/>
            <a:ext cx="4482125" cy="6858001"/>
          </a:xfrm>
          <a:prstGeom prst="rect">
            <a:avLst/>
          </a:prstGeom>
        </p:spPr>
      </p:pic>
      <p:sp>
        <p:nvSpPr>
          <p:cNvPr id="14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321A1D5E-7F21-D27B-DCE7-46D77334E975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372979" y="653140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nuphan" pitchFamily="2" charset="-34"/>
                <a:ea typeface="+mn-ea"/>
                <a:cs typeface="Anuphan" pitchFamily="2" charset="-34"/>
              </a:rPr>
              <a:t>© Copyright STelligence Company Limited. All rights reserved. </a:t>
            </a:r>
          </a:p>
        </p:txBody>
      </p:sp>
      <p:sp>
        <p:nvSpPr>
          <p:cNvPr id="16" name="Title 11">
            <a:extLst>
              <a:ext uri="{FF2B5EF4-FFF2-40B4-BE49-F238E27FC236}">
                <a16:creationId xmlns:a16="http://schemas.microsoft.com/office/drawing/2014/main" id="{A2DAB7B3-CF0D-0D0B-8CFB-BDEA744F7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87" y="383368"/>
            <a:ext cx="5900802" cy="633627"/>
          </a:xfrm>
        </p:spPr>
        <p:txBody>
          <a:bodyPr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to edit Master title style</a:t>
            </a:r>
            <a:endParaRPr lang="en-TH" dirty="0"/>
          </a:p>
        </p:txBody>
      </p:sp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A58F0081-8290-09C9-9F32-6C2ABD76DD4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115480" y="196332"/>
            <a:ext cx="820663" cy="8206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1BBDCB-032A-CD74-F34A-8B53E0CD395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0435" y="1263571"/>
            <a:ext cx="7548221" cy="4553030"/>
          </a:xfrm>
          <a:prstGeom prst="rect">
            <a:avLst/>
          </a:prstGeom>
        </p:spPr>
      </p:pic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4CAE6C1F-8143-0D25-EC7A-D167D0336BE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81133" y="1761067"/>
            <a:ext cx="5367867" cy="3378200"/>
          </a:xfrm>
          <a:solidFill>
            <a:schemeClr val="tx1">
              <a:lumMod val="50000"/>
              <a:lumOff val="5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icon to add picture</a:t>
            </a:r>
            <a:endParaRPr lang="en-TH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ECF02C0-87F1-A9CB-A60C-5E71DC27EA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585" y="1263572"/>
            <a:ext cx="4226518" cy="4737178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1pPr>
            <a:lvl2pPr marL="742950" indent="-285750"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2pPr>
            <a:lvl3pPr marL="1200150" indent="-285750"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3pPr>
            <a:lvl4pPr marL="1657350" indent="-285750"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4pPr>
            <a:lvl5pPr marL="2114550" indent="-285750"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DF787F-5A5F-4C8D-79E8-7B54F104DE35}"/>
              </a:ext>
            </a:extLst>
          </p:cNvPr>
          <p:cNvSpPr/>
          <p:nvPr userDrawn="1"/>
        </p:nvSpPr>
        <p:spPr>
          <a:xfrm flipV="1">
            <a:off x="0" y="6756712"/>
            <a:ext cx="12192000" cy="107722"/>
          </a:xfrm>
          <a:prstGeom prst="rect">
            <a:avLst/>
          </a:prstGeom>
          <a:gradFill>
            <a:gsLst>
              <a:gs pos="0">
                <a:srgbClr val="BDD631"/>
              </a:gs>
              <a:gs pos="100000">
                <a:srgbClr val="1061A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745903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light shining through a city&#10;&#10;Description automatically generated">
            <a:extLst>
              <a:ext uri="{FF2B5EF4-FFF2-40B4-BE49-F238E27FC236}">
                <a16:creationId xmlns:a16="http://schemas.microsoft.com/office/drawing/2014/main" id="{1772A7C7-79EF-E825-37F0-A171E97A44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6407" r="50000"/>
          <a:stretch/>
        </p:blipFill>
        <p:spPr>
          <a:xfrm>
            <a:off x="7709874" y="0"/>
            <a:ext cx="4482125" cy="6858001"/>
          </a:xfrm>
          <a:prstGeom prst="rect">
            <a:avLst/>
          </a:prstGeom>
        </p:spPr>
      </p:pic>
      <p:sp>
        <p:nvSpPr>
          <p:cNvPr id="14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321A1D5E-7F21-D27B-DCE7-46D77334E975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372979" y="653140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nuphan" pitchFamily="2" charset="-34"/>
                <a:ea typeface="+mn-ea"/>
                <a:cs typeface="Anuphan" pitchFamily="2" charset="-34"/>
              </a:rPr>
              <a:t>© Copyright STelligence Company Limited. All rights reserved. </a:t>
            </a:r>
          </a:p>
        </p:txBody>
      </p:sp>
      <p:sp>
        <p:nvSpPr>
          <p:cNvPr id="16" name="Title 11">
            <a:extLst>
              <a:ext uri="{FF2B5EF4-FFF2-40B4-BE49-F238E27FC236}">
                <a16:creationId xmlns:a16="http://schemas.microsoft.com/office/drawing/2014/main" id="{A2DAB7B3-CF0D-0D0B-8CFB-BDEA744F7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980" y="383368"/>
            <a:ext cx="7027945" cy="633627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A58F0081-8290-09C9-9F32-6C2ABD76DD4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115480" y="196332"/>
            <a:ext cx="820663" cy="820663"/>
          </a:xfrm>
          <a:prstGeom prst="rect">
            <a:avLst/>
          </a:prstGeom>
        </p:spPr>
      </p:pic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4CAE6C1F-8143-0D25-EC7A-D167D0336BE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3063" y="1300163"/>
            <a:ext cx="3298825" cy="236401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icon to add picture</a:t>
            </a:r>
            <a:endParaRPr lang="en-TH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2AC91664-9EB1-2900-7E67-78C88E5635F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02100" y="1300163"/>
            <a:ext cx="3298825" cy="236401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icon to add picture</a:t>
            </a:r>
            <a:endParaRPr lang="en-TH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28D71279-B2F1-86CD-044C-45EF2C80E5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3063" y="3929063"/>
            <a:ext cx="3298825" cy="236401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icon to add picture</a:t>
            </a:r>
            <a:endParaRPr lang="en-TH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A5CEF15-AFC1-01D1-4A77-D1EE3C0079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02100" y="3929063"/>
            <a:ext cx="3298825" cy="236401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icon to add picture</a:t>
            </a:r>
            <a:endParaRPr lang="en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10D8DF-1058-F886-61E6-2FD08096F645}"/>
              </a:ext>
            </a:extLst>
          </p:cNvPr>
          <p:cNvSpPr/>
          <p:nvPr userDrawn="1"/>
        </p:nvSpPr>
        <p:spPr>
          <a:xfrm flipV="1">
            <a:off x="0" y="6756712"/>
            <a:ext cx="12192000" cy="107722"/>
          </a:xfrm>
          <a:prstGeom prst="rect">
            <a:avLst/>
          </a:prstGeom>
          <a:gradFill>
            <a:gsLst>
              <a:gs pos="0">
                <a:srgbClr val="BDD631"/>
              </a:gs>
              <a:gs pos="100000">
                <a:srgbClr val="1061A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2476640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CE871A0A-463C-1755-3EBF-57289506A1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r="38132" b="41864"/>
          <a:stretch/>
        </p:blipFill>
        <p:spPr>
          <a:xfrm>
            <a:off x="6804185" y="3273530"/>
            <a:ext cx="5387815" cy="3584470"/>
          </a:xfrm>
          <a:prstGeom prst="rect">
            <a:avLst/>
          </a:prstGeom>
        </p:spPr>
      </p:pic>
      <p:sp>
        <p:nvSpPr>
          <p:cNvPr id="14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321A1D5E-7F21-D27B-DCE7-46D77334E975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372979" y="653140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nuphan" pitchFamily="2" charset="-34"/>
                <a:ea typeface="+mn-ea"/>
                <a:cs typeface="Anuphan" pitchFamily="2" charset="-34"/>
              </a:rPr>
              <a:t>© Copyright STelligence Company Limited. All rights reserved.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C972ECC-C8FC-254B-6E76-F2CF0F090B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611" y="1322996"/>
            <a:ext cx="11306409" cy="4881814"/>
          </a:xfrm>
        </p:spPr>
        <p:txBody>
          <a:bodyPr>
            <a:no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1pPr>
            <a:lvl2pPr marL="800100" indent="-342900">
              <a:buFont typeface="Arial" panose="020B0604020202020204" pitchFamily="34" charset="0"/>
              <a:buChar char="•"/>
              <a:defRPr sz="20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2pPr>
            <a:lvl3pPr marL="1200150" indent="-285750"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3pPr>
            <a:lvl4pPr marL="1657350" indent="-285750"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7D6CDD2-B7E0-4D63-720D-6EE71E85A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821" y="6356350"/>
            <a:ext cx="2743200" cy="365125"/>
          </a:xfrm>
        </p:spPr>
        <p:txBody>
          <a:bodyPr>
            <a:noAutofit/>
          </a:bodyPr>
          <a:lstStyle>
            <a:lvl1pPr>
              <a:defRPr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F67B33-8499-C84D-B61B-C294C5339473}" type="slidenum">
              <a:rPr kumimoji="0" lang="en-TH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82000"/>
                  </a:srgbClr>
                </a:solidFill>
                <a:effectLst/>
                <a:uLnTx/>
                <a:uFillTx/>
                <a:latin typeface="Anuphan" panose="00000500000000000000" pitchFamily="2" charset="-34"/>
                <a:ea typeface="+mn-ea"/>
                <a:cs typeface="Anuphan" panose="00000500000000000000" pitchFamily="2" charset="-3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TH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82000"/>
                </a:srgbClr>
              </a:soli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A09D0-AA53-95E1-5BCC-0AECB1C0811B}"/>
              </a:ext>
            </a:extLst>
          </p:cNvPr>
          <p:cNvSpPr/>
          <p:nvPr userDrawn="1"/>
        </p:nvSpPr>
        <p:spPr>
          <a:xfrm flipV="1">
            <a:off x="0" y="6756712"/>
            <a:ext cx="12192000" cy="107722"/>
          </a:xfrm>
          <a:prstGeom prst="rect">
            <a:avLst/>
          </a:prstGeom>
          <a:gradFill>
            <a:gsLst>
              <a:gs pos="0">
                <a:srgbClr val="BDD631"/>
              </a:gs>
              <a:gs pos="100000">
                <a:srgbClr val="1061A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AC9B762-2708-C41D-4FC6-035ABDADE9AB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12613" y="406395"/>
            <a:ext cx="10378908" cy="494141"/>
          </a:xfrm>
        </p:spPr>
        <p:txBody>
          <a:bodyPr anchor="ctr">
            <a:noAutofit/>
          </a:bodyPr>
          <a:lstStyle>
            <a:lvl1pPr>
              <a:defRPr sz="2800" b="1">
                <a:solidFill>
                  <a:schemeClr val="bg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pPr lvl="0"/>
            <a:r>
              <a:rPr lang="en-US" dirty="0"/>
              <a:t>Click to</a:t>
            </a:r>
            <a:r>
              <a:rPr lang="th-TH" dirty="0"/>
              <a:t> </a:t>
            </a:r>
            <a:r>
              <a:rPr lang="en-US" dirty="0"/>
              <a:t>add title</a:t>
            </a:r>
            <a:endParaRPr lang="en-T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C32EE3-FB4E-C327-D353-F890F981276E}"/>
              </a:ext>
            </a:extLst>
          </p:cNvPr>
          <p:cNvSpPr/>
          <p:nvPr userDrawn="1"/>
        </p:nvSpPr>
        <p:spPr>
          <a:xfrm>
            <a:off x="631905" y="910047"/>
            <a:ext cx="665984" cy="72475"/>
          </a:xfrm>
          <a:prstGeom prst="rect">
            <a:avLst/>
          </a:prstGeom>
          <a:solidFill>
            <a:srgbClr val="BDD63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T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2960BBDF-7F1B-60CE-C815-2EF688B5C7AC}"/>
              </a:ext>
            </a:extLst>
          </p:cNvPr>
          <p:cNvSpPr/>
          <p:nvPr userDrawn="1"/>
        </p:nvSpPr>
        <p:spPr>
          <a:xfrm>
            <a:off x="1347834" y="910047"/>
            <a:ext cx="72127" cy="72475"/>
          </a:xfrm>
          <a:prstGeom prst="rect">
            <a:avLst/>
          </a:prstGeom>
          <a:solidFill>
            <a:srgbClr val="BDD63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T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  <p:pic>
        <p:nvPicPr>
          <p:cNvPr id="5" name="Picture 4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1F4890E7-3152-F858-1F22-7A0953FB9BF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998358" y="289849"/>
            <a:ext cx="820663" cy="82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0142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a hexagon structure&#10;&#10;Description automatically generated">
            <a:extLst>
              <a:ext uri="{FF2B5EF4-FFF2-40B4-BE49-F238E27FC236}">
                <a16:creationId xmlns:a16="http://schemas.microsoft.com/office/drawing/2014/main" id="{8F764A4E-C3C9-F950-03F4-7C34B99C41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3937" r="61664"/>
          <a:stretch/>
        </p:blipFill>
        <p:spPr>
          <a:xfrm>
            <a:off x="0" y="0"/>
            <a:ext cx="1480458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55C92-9233-3C55-2B58-1AE6314C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821" y="6356350"/>
            <a:ext cx="2743200" cy="365125"/>
          </a:xfrm>
        </p:spPr>
        <p:txBody>
          <a:bodyPr>
            <a:noAutofit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pPr>
              <a:defRPr/>
            </a:pPr>
            <a:fld id="{7BF67B33-8499-C84D-B61B-C294C5339473}" type="slidenum">
              <a:rPr lang="en-TH" smtClean="0">
                <a:solidFill>
                  <a:srgbClr val="000000">
                    <a:tint val="82000"/>
                  </a:srgbClr>
                </a:solidFill>
              </a:rPr>
              <a:pPr>
                <a:defRPr/>
              </a:pPr>
              <a:t>‹#›</a:t>
            </a:fld>
            <a:endParaRPr lang="en-TH">
              <a:solidFill>
                <a:srgbClr val="000000">
                  <a:tint val="82000"/>
                </a:srgb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F08DD1-11C9-A252-A53E-041790426A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53389" y="1322996"/>
            <a:ext cx="9765632" cy="4648678"/>
          </a:xfrm>
        </p:spPr>
        <p:txBody>
          <a:bodyPr>
            <a:noAutofit/>
          </a:bodyPr>
          <a:lstStyle>
            <a:lvl1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1pPr>
            <a:lvl2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2pPr>
            <a:lvl3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3pPr>
            <a:lvl4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4pPr>
            <a:lvl5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17F2BAF6-6A26-1DB3-FF7D-2926EF108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3389" y="383368"/>
            <a:ext cx="9765632" cy="633627"/>
          </a:xfrm>
        </p:spPr>
        <p:txBody>
          <a:bodyPr>
            <a:noAutofit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pic>
        <p:nvPicPr>
          <p:cNvPr id="9" name="Picture 8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2F10D7E7-9581-780D-91CC-A7FD42FC3B1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9897" y="5844246"/>
            <a:ext cx="820663" cy="8206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7CA0127-4193-FAAE-0B52-70851EDEB625}"/>
              </a:ext>
            </a:extLst>
          </p:cNvPr>
          <p:cNvSpPr/>
          <p:nvPr userDrawn="1"/>
        </p:nvSpPr>
        <p:spPr>
          <a:xfrm flipV="1">
            <a:off x="0" y="6756712"/>
            <a:ext cx="12192000" cy="107722"/>
          </a:xfrm>
          <a:prstGeom prst="rect">
            <a:avLst/>
          </a:prstGeom>
          <a:gradFill>
            <a:gsLst>
              <a:gs pos="0">
                <a:srgbClr val="BDD631"/>
              </a:gs>
              <a:gs pos="100000">
                <a:srgbClr val="1061A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6807758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a hexagon structure&#10;&#10;Description automatically generated">
            <a:extLst>
              <a:ext uri="{FF2B5EF4-FFF2-40B4-BE49-F238E27FC236}">
                <a16:creationId xmlns:a16="http://schemas.microsoft.com/office/drawing/2014/main" id="{8F764A4E-C3C9-F950-03F4-7C34B99C41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3937" r="61664"/>
          <a:stretch/>
        </p:blipFill>
        <p:spPr>
          <a:xfrm>
            <a:off x="0" y="0"/>
            <a:ext cx="1480458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55C92-9233-3C55-2B58-1AE6314C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821" y="6356350"/>
            <a:ext cx="2743200" cy="365125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pPr>
              <a:defRPr/>
            </a:pPr>
            <a:fld id="{7BF67B33-8499-C84D-B61B-C294C5339473}" type="slidenum">
              <a:rPr lang="en-TH" smtClean="0">
                <a:solidFill>
                  <a:srgbClr val="000000">
                    <a:tint val="82000"/>
                  </a:srgbClr>
                </a:solidFill>
              </a:rPr>
              <a:pPr>
                <a:defRPr/>
              </a:pPr>
              <a:t>‹#›</a:t>
            </a:fld>
            <a:endParaRPr lang="en-TH">
              <a:solidFill>
                <a:srgbClr val="000000">
                  <a:tint val="82000"/>
                </a:srgb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F08DD1-11C9-A252-A53E-041790426A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53389" y="1322996"/>
            <a:ext cx="4633161" cy="464867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1pPr>
            <a:lvl2pPr marL="457200" indent="0"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2pPr>
            <a:lvl3pPr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3pPr>
            <a:lvl4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4pPr>
            <a:lvl5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Click Add Text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17F2BAF6-6A26-1DB3-FF7D-2926EF108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3389" y="383368"/>
            <a:ext cx="9765632" cy="633627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to edit Master title style</a:t>
            </a:r>
            <a:endParaRPr lang="en-TH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252F445C-004A-2E9C-AD57-3F35267468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82602" y="1322996"/>
            <a:ext cx="4633161" cy="464867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1pPr>
            <a:lvl2pPr marL="457200" indent="0"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2pPr>
            <a:lvl3pPr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3pPr>
            <a:lvl4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4pPr>
            <a:lvl5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Click Add Text</a:t>
            </a:r>
          </a:p>
        </p:txBody>
      </p:sp>
      <p:pic>
        <p:nvPicPr>
          <p:cNvPr id="3" name="Picture 2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F471EBCB-64B3-4880-1593-3A2C7F3CAD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9897" y="5844246"/>
            <a:ext cx="820663" cy="8206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E71AC7-C045-30B6-06E3-EBBA30B89B6D}"/>
              </a:ext>
            </a:extLst>
          </p:cNvPr>
          <p:cNvSpPr/>
          <p:nvPr userDrawn="1"/>
        </p:nvSpPr>
        <p:spPr>
          <a:xfrm flipV="1">
            <a:off x="0" y="6756712"/>
            <a:ext cx="12192000" cy="107722"/>
          </a:xfrm>
          <a:prstGeom prst="rect">
            <a:avLst/>
          </a:prstGeom>
          <a:gradFill>
            <a:gsLst>
              <a:gs pos="0">
                <a:srgbClr val="BDD631"/>
              </a:gs>
              <a:gs pos="100000">
                <a:srgbClr val="1061A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148847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a hexagon structure&#10;&#10;Description automatically generated">
            <a:extLst>
              <a:ext uri="{FF2B5EF4-FFF2-40B4-BE49-F238E27FC236}">
                <a16:creationId xmlns:a16="http://schemas.microsoft.com/office/drawing/2014/main" id="{8F764A4E-C3C9-F950-03F4-7C34B99C41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3937" r="61664"/>
          <a:stretch/>
        </p:blipFill>
        <p:spPr>
          <a:xfrm>
            <a:off x="0" y="0"/>
            <a:ext cx="1480458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55C92-9233-3C55-2B58-1AE6314C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821" y="6356350"/>
            <a:ext cx="2743200" cy="36512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pPr>
              <a:defRPr/>
            </a:pPr>
            <a:fld id="{7BF67B33-8499-C84D-B61B-C294C5339473}" type="slidenum">
              <a:rPr lang="en-TH" smtClean="0">
                <a:solidFill>
                  <a:srgbClr val="000000">
                    <a:tint val="82000"/>
                  </a:srgbClr>
                </a:solidFill>
              </a:rPr>
              <a:pPr>
                <a:defRPr/>
              </a:pPr>
              <a:t>‹#›</a:t>
            </a:fld>
            <a:endParaRPr lang="en-TH">
              <a:solidFill>
                <a:srgbClr val="000000">
                  <a:tint val="82000"/>
                </a:srgbClr>
              </a:solidFill>
            </a:endParaRPr>
          </a:p>
        </p:txBody>
      </p:sp>
      <p:pic>
        <p:nvPicPr>
          <p:cNvPr id="10" name="Picture 9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52A38B84-E53E-5ED9-7594-AE485F696A0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9897" y="5844246"/>
            <a:ext cx="820663" cy="82066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F08DD1-11C9-A252-A53E-041790426A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53390" y="2137383"/>
            <a:ext cx="2956010" cy="210600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1pPr>
            <a:lvl2pPr marL="457200" indent="0"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2pPr>
            <a:lvl3pPr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3pPr>
            <a:lvl4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4pPr>
            <a:lvl5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Click Add Text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17F2BAF6-6A26-1DB3-FF7D-2926EF108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3389" y="383368"/>
            <a:ext cx="9765632" cy="63362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to edit Master title style</a:t>
            </a:r>
            <a:endParaRPr lang="en-TH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3CE86BA3-8EF4-75C5-589B-692BF26312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82377" y="2137383"/>
            <a:ext cx="2956010" cy="210600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1pPr>
            <a:lvl2pPr marL="457200" indent="0"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2pPr>
            <a:lvl3pPr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3pPr>
            <a:lvl4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4pPr>
            <a:lvl5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Click Add Text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D60651F-8794-2312-BC37-AF5FBD2817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11364" y="2137383"/>
            <a:ext cx="2956010" cy="210600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1pPr>
            <a:lvl2pPr marL="457200" indent="0"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2pPr>
            <a:lvl3pPr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3pPr>
            <a:lvl4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4pPr>
            <a:lvl5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Click Add Text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3ABAAF-7AAF-5E38-359D-70EA464C8CD9}"/>
              </a:ext>
            </a:extLst>
          </p:cNvPr>
          <p:cNvSpPr/>
          <p:nvPr userDrawn="1"/>
        </p:nvSpPr>
        <p:spPr>
          <a:xfrm flipV="1">
            <a:off x="0" y="6756712"/>
            <a:ext cx="12192000" cy="107722"/>
          </a:xfrm>
          <a:prstGeom prst="rect">
            <a:avLst/>
          </a:prstGeom>
          <a:gradFill>
            <a:gsLst>
              <a:gs pos="0">
                <a:srgbClr val="BDD631"/>
              </a:gs>
              <a:gs pos="100000">
                <a:srgbClr val="1061A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797997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a hexagon structure&#10;&#10;Description automatically generated">
            <a:extLst>
              <a:ext uri="{FF2B5EF4-FFF2-40B4-BE49-F238E27FC236}">
                <a16:creationId xmlns:a16="http://schemas.microsoft.com/office/drawing/2014/main" id="{8F764A4E-C3C9-F950-03F4-7C34B99C41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3937" r="61664"/>
          <a:stretch/>
        </p:blipFill>
        <p:spPr>
          <a:xfrm>
            <a:off x="0" y="0"/>
            <a:ext cx="1480458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55C92-9233-3C55-2B58-1AE6314C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821" y="6356350"/>
            <a:ext cx="2743200" cy="36512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pPr>
              <a:defRPr/>
            </a:pPr>
            <a:fld id="{7BF67B33-8499-C84D-B61B-C294C5339473}" type="slidenum">
              <a:rPr lang="en-TH" smtClean="0">
                <a:solidFill>
                  <a:srgbClr val="000000">
                    <a:tint val="82000"/>
                  </a:srgbClr>
                </a:solidFill>
              </a:rPr>
              <a:pPr>
                <a:defRPr/>
              </a:pPr>
              <a:t>‹#›</a:t>
            </a:fld>
            <a:endParaRPr lang="en-TH">
              <a:solidFill>
                <a:srgbClr val="000000">
                  <a:tint val="82000"/>
                </a:srgbClr>
              </a:solidFill>
            </a:endParaRPr>
          </a:p>
        </p:txBody>
      </p:sp>
      <p:pic>
        <p:nvPicPr>
          <p:cNvPr id="10" name="Picture 9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52A38B84-E53E-5ED9-7594-AE485F696A0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9897" y="5844246"/>
            <a:ext cx="820663" cy="82066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F08DD1-11C9-A252-A53E-041790426A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53389" y="1389846"/>
            <a:ext cx="3107657" cy="222489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1pPr>
            <a:lvl2pPr marL="457200" indent="0"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2pPr>
            <a:lvl3pPr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3pPr>
            <a:lvl4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4pPr>
            <a:lvl5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Click Add Text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17F2BAF6-6A26-1DB3-FF7D-2926EF108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3389" y="383368"/>
            <a:ext cx="9765632" cy="63362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to edit Master title style</a:t>
            </a:r>
            <a:endParaRPr lang="en-TH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3CE86BA3-8EF4-75C5-589B-692BF26312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82376" y="1389846"/>
            <a:ext cx="3107657" cy="222489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1pPr>
            <a:lvl2pPr marL="457200" indent="0"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2pPr>
            <a:lvl3pPr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3pPr>
            <a:lvl4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4pPr>
            <a:lvl5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Click Add Text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D60651F-8794-2312-BC37-AF5FBD2817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11363" y="1389846"/>
            <a:ext cx="3107657" cy="222489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1pPr>
            <a:lvl2pPr marL="457200" indent="0"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2pPr>
            <a:lvl3pPr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3pPr>
            <a:lvl4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4pPr>
            <a:lvl5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Click Add Text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9CAA8860-E234-1EC2-9251-FE77398963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53389" y="3761571"/>
            <a:ext cx="3107657" cy="222489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1pPr>
            <a:lvl2pPr marL="457200" indent="0"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2pPr>
            <a:lvl3pPr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3pPr>
            <a:lvl4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4pPr>
            <a:lvl5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Click Add Text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9EAED8B-B38F-0CF8-1B5B-A5ABEFA272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82376" y="3761571"/>
            <a:ext cx="3107657" cy="222489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1pPr>
            <a:lvl2pPr marL="457200" indent="0"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2pPr>
            <a:lvl3pPr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3pPr>
            <a:lvl4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4pPr>
            <a:lvl5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Click Add Text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5382960-DAA5-3248-0084-EA955101C9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11363" y="3761571"/>
            <a:ext cx="3107657" cy="222489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1pPr>
            <a:lvl2pPr marL="457200" indent="0"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2pPr>
            <a:lvl3pPr>
              <a:defRPr sz="18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3pPr>
            <a:lvl4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4pPr>
            <a:lvl5pPr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Click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C7C8B2-04B2-CCEC-4369-1D8DA815EE05}"/>
              </a:ext>
            </a:extLst>
          </p:cNvPr>
          <p:cNvSpPr/>
          <p:nvPr userDrawn="1"/>
        </p:nvSpPr>
        <p:spPr>
          <a:xfrm flipV="1">
            <a:off x="0" y="6756712"/>
            <a:ext cx="12192000" cy="107722"/>
          </a:xfrm>
          <a:prstGeom prst="rect">
            <a:avLst/>
          </a:prstGeom>
          <a:gradFill>
            <a:gsLst>
              <a:gs pos="0">
                <a:srgbClr val="BDD631"/>
              </a:gs>
              <a:gs pos="100000">
                <a:srgbClr val="1061A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3635173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green background&#10;&#10;Description automatically generated">
            <a:extLst>
              <a:ext uri="{FF2B5EF4-FFF2-40B4-BE49-F238E27FC236}">
                <a16:creationId xmlns:a16="http://schemas.microsoft.com/office/drawing/2014/main" id="{AD01B042-A8AD-91C3-AAC4-2B4085F5A8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icture 15" descr="A black and white logo&#10;&#10;Description automatically generated">
            <a:extLst>
              <a:ext uri="{FF2B5EF4-FFF2-40B4-BE49-F238E27FC236}">
                <a16:creationId xmlns:a16="http://schemas.microsoft.com/office/drawing/2014/main" id="{4EBBE47E-8D3D-7F2B-552F-B7EF9D0F8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"/>
          </a:blip>
          <a:srcRect r="38132" b="41864"/>
          <a:stretch/>
        </p:blipFill>
        <p:spPr>
          <a:xfrm>
            <a:off x="6804185" y="3273530"/>
            <a:ext cx="5387815" cy="3584470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8FB1765-FAB6-F55E-7A89-8722B0D69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821" y="6356350"/>
            <a:ext cx="2743200" cy="365125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pPr>
              <a:defRPr/>
            </a:pPr>
            <a:fld id="{7BF67B33-8499-C84D-B61B-C294C5339473}" type="slidenum">
              <a:rPr lang="en-TH" smtClean="0">
                <a:solidFill>
                  <a:srgbClr val="000000">
                    <a:tint val="82000"/>
                  </a:srgbClr>
                </a:solidFill>
              </a:rPr>
              <a:pPr>
                <a:defRPr/>
              </a:pPr>
              <a:t>‹#›</a:t>
            </a:fld>
            <a:endParaRPr lang="en-TH">
              <a:solidFill>
                <a:srgbClr val="000000">
                  <a:tint val="82000"/>
                </a:srgbClr>
              </a:solidFill>
            </a:endParaRPr>
          </a:p>
        </p:txBody>
      </p:sp>
      <p:pic>
        <p:nvPicPr>
          <p:cNvPr id="12" name="Picture 11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A190B56B-CDC5-3B1A-B8FA-4001D26B633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998358" y="289849"/>
            <a:ext cx="820663" cy="820663"/>
          </a:xfrm>
          <a:prstGeom prst="rect">
            <a:avLst/>
          </a:prstGeom>
        </p:spPr>
      </p:pic>
      <p:sp>
        <p:nvSpPr>
          <p:cNvPr id="13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23DAE5A6-380C-2BDD-742B-BA33F314DCDD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372979" y="653140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nuphan" pitchFamily="2" charset="-34"/>
                <a:ea typeface="+mn-ea"/>
                <a:cs typeface="Anuphan" pitchFamily="2" charset="-34"/>
              </a:rPr>
              <a:t>© Copyright STelligence Company Limited. All rights reserved.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FF05041-2CAD-D15E-B6B5-54D0D01DC5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6631" y="2766219"/>
            <a:ext cx="5011542" cy="101502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600" b="1" i="0">
                <a:gradFill flip="none" rotWithShape="1">
                  <a:gsLst>
                    <a:gs pos="0">
                      <a:srgbClr val="BDD631"/>
                    </a:gs>
                    <a:gs pos="100000">
                      <a:srgbClr val="1061A5"/>
                    </a:gs>
                  </a:gsLst>
                  <a:lin ang="0" scaled="1"/>
                  <a:tileRect/>
                </a:gra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Section title</a:t>
            </a:r>
            <a:endParaRPr lang="en-TH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2379EFB1-7CA4-7201-123A-6CE166D4540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7305" y="552949"/>
            <a:ext cx="4482124" cy="1343735"/>
          </a:xfrm>
          <a:prstGeom prst="rect">
            <a:avLst/>
          </a:prstGeom>
        </p:spPr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DF9B5293-147F-4CAF-7FD5-EBA4DB43E3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86435" y="3927602"/>
            <a:ext cx="5011738" cy="500019"/>
          </a:xfrm>
          <a:ln>
            <a:noFill/>
          </a:ln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details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966A6E-A6EB-57B8-FE84-DA3F59BC0814}"/>
              </a:ext>
            </a:extLst>
          </p:cNvPr>
          <p:cNvSpPr/>
          <p:nvPr userDrawn="1"/>
        </p:nvSpPr>
        <p:spPr>
          <a:xfrm flipV="1">
            <a:off x="0" y="6756712"/>
            <a:ext cx="12192000" cy="107722"/>
          </a:xfrm>
          <a:prstGeom prst="rect">
            <a:avLst/>
          </a:prstGeom>
          <a:gradFill>
            <a:gsLst>
              <a:gs pos="0">
                <a:srgbClr val="BDD631"/>
              </a:gs>
              <a:gs pos="100000">
                <a:srgbClr val="1061A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52367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B9B50FBD-8BD2-E171-3FF9-AEFD2AF544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r="38132" b="41864"/>
          <a:stretch/>
        </p:blipFill>
        <p:spPr>
          <a:xfrm>
            <a:off x="6804185" y="3273530"/>
            <a:ext cx="5387815" cy="358447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55C92-9233-3C55-2B58-1AE6314C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821" y="6356350"/>
            <a:ext cx="2743200" cy="365125"/>
          </a:xfrm>
        </p:spPr>
        <p:txBody>
          <a:bodyPr>
            <a:noAutofit/>
          </a:bodyPr>
          <a:lstStyle>
            <a:lvl1pPr>
              <a:defRPr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fld id="{5DCFB0AA-B817-44D2-B5EB-A505D7D0B5B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0963B36D-6E0E-3F31-2DD0-64415356B218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372979" y="653140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/>
          <a:p>
            <a:pPr defTabSz="932290" eaLnBrk="0" hangingPunct="0"/>
            <a:r>
              <a:rPr lang="en-US" sz="700" b="0" i="0">
                <a:solidFill>
                  <a:schemeClr val="tx1">
                    <a:lumMod val="50000"/>
                    <a:lumOff val="50000"/>
                  </a:schemeClr>
                </a:solidFill>
                <a:latin typeface="Anuphan" pitchFamily="2" charset="-34"/>
                <a:cs typeface="Anuphan" pitchFamily="2" charset="-34"/>
              </a:rPr>
              <a:t>© Copyright </a:t>
            </a:r>
            <a:r>
              <a:rPr lang="en-US" sz="700" b="0" i="0" err="1">
                <a:solidFill>
                  <a:schemeClr val="tx1">
                    <a:lumMod val="50000"/>
                    <a:lumOff val="50000"/>
                  </a:schemeClr>
                </a:solidFill>
                <a:latin typeface="Anuphan" pitchFamily="2" charset="-34"/>
                <a:cs typeface="Anuphan" pitchFamily="2" charset="-34"/>
              </a:rPr>
              <a:t>STelligence</a:t>
            </a:r>
            <a:r>
              <a:rPr lang="en-US" sz="700" b="0" i="0">
                <a:solidFill>
                  <a:schemeClr val="tx1">
                    <a:lumMod val="50000"/>
                    <a:lumOff val="50000"/>
                  </a:schemeClr>
                </a:solidFill>
                <a:latin typeface="Anuphan" pitchFamily="2" charset="-34"/>
                <a:cs typeface="Anuphan" pitchFamily="2" charset="-34"/>
              </a:rPr>
              <a:t> Company Limited. All rights reserved.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F08DD1-11C9-A252-A53E-041790426A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616" y="1216581"/>
            <a:ext cx="11201863" cy="4648678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1pPr>
            <a:lvl2pPr marL="742950" indent="-285750"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2pPr>
            <a:lvl3pPr marL="1200150" indent="-285750"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3pPr>
            <a:lvl4pPr marL="1657350" indent="-285750"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4pPr>
            <a:lvl5pPr marL="2114550" indent="-285750"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094C19-D08B-4A5D-2930-4116B51958A5}"/>
              </a:ext>
            </a:extLst>
          </p:cNvPr>
          <p:cNvSpPr/>
          <p:nvPr/>
        </p:nvSpPr>
        <p:spPr>
          <a:xfrm flipV="1">
            <a:off x="0" y="6721474"/>
            <a:ext cx="12192000" cy="142959"/>
          </a:xfrm>
          <a:prstGeom prst="rect">
            <a:avLst/>
          </a:prstGeom>
          <a:gradFill>
            <a:gsLst>
              <a:gs pos="0">
                <a:srgbClr val="BDD631"/>
              </a:gs>
              <a:gs pos="100000">
                <a:srgbClr val="1061A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TH"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615E40B-5E47-52C4-B915-EA11EBD203B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2617" y="406400"/>
            <a:ext cx="10143209" cy="49414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 b="1" i="0">
                <a:latin typeface="Anuphan" pitchFamily="2" charset="-34"/>
                <a:cs typeface="Anuphan" pitchFamily="2" charset="-34"/>
              </a:defRPr>
            </a:lvl1pPr>
          </a:lstStyle>
          <a:p>
            <a:r>
              <a:rPr lang="en-US" dirty="0"/>
              <a:t>Click to</a:t>
            </a:r>
            <a:r>
              <a:rPr lang="th-TH" dirty="0"/>
              <a:t> </a:t>
            </a:r>
            <a:r>
              <a:rPr lang="en-US" dirty="0"/>
              <a:t>add title</a:t>
            </a:r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144533532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7E7DAA-9065-EEE9-6C71-29EBCAD5596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  <p:pic>
        <p:nvPicPr>
          <p:cNvPr id="16" name="Picture 15" descr="A black and white logo&#10;&#10;Description automatically generated">
            <a:extLst>
              <a:ext uri="{FF2B5EF4-FFF2-40B4-BE49-F238E27FC236}">
                <a16:creationId xmlns:a16="http://schemas.microsoft.com/office/drawing/2014/main" id="{4EBBE47E-8D3D-7F2B-552F-B7EF9D0F8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</a:blip>
          <a:srcRect r="38132" b="41864"/>
          <a:stretch/>
        </p:blipFill>
        <p:spPr>
          <a:xfrm>
            <a:off x="6804185" y="3273530"/>
            <a:ext cx="5387815" cy="3584470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8FB1765-FAB6-F55E-7A89-8722B0D69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821" y="6356350"/>
            <a:ext cx="2743200" cy="36512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>
                <a:solidFill>
                  <a:schemeClr val="accent4">
                    <a:lumMod val="20000"/>
                    <a:lumOff val="80000"/>
                  </a:schemeClr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pPr>
              <a:defRPr/>
            </a:pPr>
            <a:fld id="{7BF67B33-8499-C84D-B61B-C294C5339473}" type="slidenum">
              <a:rPr lang="en-TH" smtClean="0">
                <a:solidFill>
                  <a:srgbClr val="8DA53C">
                    <a:lumMod val="20000"/>
                    <a:lumOff val="80000"/>
                  </a:srgbClr>
                </a:solidFill>
              </a:rPr>
              <a:pPr>
                <a:defRPr/>
              </a:pPr>
              <a:t>‹#›</a:t>
            </a:fld>
            <a:endParaRPr lang="en-TH">
              <a:solidFill>
                <a:srgbClr val="8DA53C">
                  <a:lumMod val="20000"/>
                  <a:lumOff val="80000"/>
                </a:srgbClr>
              </a:solidFill>
            </a:endParaRPr>
          </a:p>
        </p:txBody>
      </p:sp>
      <p:sp>
        <p:nvSpPr>
          <p:cNvPr id="13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23DAE5A6-380C-2BDD-742B-BA33F314DCDD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372979" y="653140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8DA53C">
                    <a:lumMod val="20000"/>
                    <a:lumOff val="80000"/>
                  </a:srgbClr>
                </a:solidFill>
                <a:effectLst/>
                <a:uLnTx/>
                <a:uFillTx/>
                <a:latin typeface="Anuphan" pitchFamily="2" charset="-34"/>
                <a:ea typeface="+mn-ea"/>
                <a:cs typeface="Anuphan" pitchFamily="2" charset="-34"/>
              </a:rPr>
              <a:t>© Copyright STelligence Company Limited. All rights reserved.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FF05041-2CAD-D15E-B6B5-54D0D01DC5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6631" y="2766219"/>
            <a:ext cx="5011542" cy="101502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600" b="1" i="0">
                <a:solidFill>
                  <a:schemeClr val="bg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Section title</a:t>
            </a:r>
            <a:endParaRPr lang="en-TH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2379EFB1-7CA4-7201-123A-6CE166D454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7305" y="552949"/>
            <a:ext cx="4482124" cy="1343735"/>
          </a:xfrm>
          <a:prstGeom prst="rect">
            <a:avLst/>
          </a:prstGeom>
        </p:spPr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DF9B5293-147F-4CAF-7FD5-EBA4DB43E3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86435" y="3927602"/>
            <a:ext cx="5011738" cy="500019"/>
          </a:xfrm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details</a:t>
            </a:r>
          </a:p>
        </p:txBody>
      </p:sp>
      <p:pic>
        <p:nvPicPr>
          <p:cNvPr id="4" name="Picture 3" descr="A logo with white text&#10;&#10;Description automatically generated">
            <a:extLst>
              <a:ext uri="{FF2B5EF4-FFF2-40B4-BE49-F238E27FC236}">
                <a16:creationId xmlns:a16="http://schemas.microsoft.com/office/drawing/2014/main" id="{D9464254-8396-4C53-FA57-F2CDAEC793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998358" y="275424"/>
            <a:ext cx="820800" cy="8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2182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7E7DAA-9065-EEE9-6C71-29EBCAD5596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061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  <p:pic>
        <p:nvPicPr>
          <p:cNvPr id="16" name="Picture 15" descr="A black and white logo&#10;&#10;Description automatically generated">
            <a:extLst>
              <a:ext uri="{FF2B5EF4-FFF2-40B4-BE49-F238E27FC236}">
                <a16:creationId xmlns:a16="http://schemas.microsoft.com/office/drawing/2014/main" id="{4EBBE47E-8D3D-7F2B-552F-B7EF9D0F8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</a:blip>
          <a:srcRect r="38132" b="41864"/>
          <a:stretch/>
        </p:blipFill>
        <p:spPr>
          <a:xfrm>
            <a:off x="6804185" y="3273530"/>
            <a:ext cx="5387815" cy="3584470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8FB1765-FAB6-F55E-7A89-8722B0D69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821" y="6356350"/>
            <a:ext cx="2743200" cy="365125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>
                <a:solidFill>
                  <a:schemeClr val="tx2">
                    <a:lumMod val="10000"/>
                    <a:lumOff val="90000"/>
                  </a:schemeClr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pPr>
              <a:defRPr/>
            </a:pPr>
            <a:fld id="{7BF67B33-8499-C84D-B61B-C294C5339473}" type="slidenum">
              <a:rPr lang="en-TH" smtClean="0">
                <a:solidFill>
                  <a:srgbClr val="003058">
                    <a:lumMod val="10000"/>
                    <a:lumOff val="90000"/>
                  </a:srgbClr>
                </a:solidFill>
              </a:rPr>
              <a:pPr>
                <a:defRPr/>
              </a:pPr>
              <a:t>‹#›</a:t>
            </a:fld>
            <a:endParaRPr lang="en-TH">
              <a:solidFill>
                <a:srgbClr val="003058">
                  <a:lumMod val="10000"/>
                  <a:lumOff val="90000"/>
                </a:srgbClr>
              </a:solidFill>
            </a:endParaRPr>
          </a:p>
        </p:txBody>
      </p:sp>
      <p:sp>
        <p:nvSpPr>
          <p:cNvPr id="13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23DAE5A6-380C-2BDD-742B-BA33F314DCDD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372979" y="653140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3058">
                    <a:lumMod val="10000"/>
                    <a:lumOff val="90000"/>
                  </a:srgbClr>
                </a:solidFill>
                <a:effectLst/>
                <a:uLnTx/>
                <a:uFillTx/>
                <a:latin typeface="Anuphan" pitchFamily="2" charset="-34"/>
                <a:ea typeface="+mn-ea"/>
                <a:cs typeface="Anuphan" pitchFamily="2" charset="-34"/>
              </a:rPr>
              <a:t>© Copyright STelligence Company Limited. All rights reserved.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FF05041-2CAD-D15E-B6B5-54D0D01DC5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6631" y="2766219"/>
            <a:ext cx="5011542" cy="101502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600" b="1" i="0">
                <a:solidFill>
                  <a:schemeClr val="bg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Section title</a:t>
            </a:r>
            <a:endParaRPr lang="en-TH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2379EFB1-7CA4-7201-123A-6CE166D454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7305" y="552949"/>
            <a:ext cx="4482124" cy="1343735"/>
          </a:xfrm>
          <a:prstGeom prst="rect">
            <a:avLst/>
          </a:prstGeom>
        </p:spPr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DF9B5293-147F-4CAF-7FD5-EBA4DB43E3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86435" y="3927602"/>
            <a:ext cx="5011738" cy="500019"/>
          </a:xfrm>
          <a:ln>
            <a:noFill/>
          </a:ln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details</a:t>
            </a:r>
          </a:p>
        </p:txBody>
      </p:sp>
      <p:pic>
        <p:nvPicPr>
          <p:cNvPr id="3" name="Picture 2" descr="A logo with white text&#10;&#10;Description automatically generated">
            <a:extLst>
              <a:ext uri="{FF2B5EF4-FFF2-40B4-BE49-F238E27FC236}">
                <a16:creationId xmlns:a16="http://schemas.microsoft.com/office/drawing/2014/main" id="{A3EC00B9-5361-6B3E-65FC-3DD3B66D5A8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998358" y="275424"/>
            <a:ext cx="820800" cy="8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6491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7E7DAA-9065-EEE9-6C71-29EBCAD5596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  <p:pic>
        <p:nvPicPr>
          <p:cNvPr id="16" name="Picture 15" descr="A black and white logo&#10;&#10;Description automatically generated">
            <a:extLst>
              <a:ext uri="{FF2B5EF4-FFF2-40B4-BE49-F238E27FC236}">
                <a16:creationId xmlns:a16="http://schemas.microsoft.com/office/drawing/2014/main" id="{4EBBE47E-8D3D-7F2B-552F-B7EF9D0F8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</a:blip>
          <a:srcRect r="38132" b="41864"/>
          <a:stretch/>
        </p:blipFill>
        <p:spPr>
          <a:xfrm>
            <a:off x="6804185" y="3273530"/>
            <a:ext cx="5387815" cy="3584470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8FB1765-FAB6-F55E-7A89-8722B0D69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821" y="6356350"/>
            <a:ext cx="2743200" cy="365125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>
                <a:solidFill>
                  <a:schemeClr val="accent1">
                    <a:lumMod val="20000"/>
                    <a:lumOff val="80000"/>
                  </a:schemeClr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pPr>
              <a:defRPr/>
            </a:pPr>
            <a:fld id="{7BF67B33-8499-C84D-B61B-C294C5339473}" type="slidenum">
              <a:rPr lang="en-TH" smtClean="0">
                <a:solidFill>
                  <a:srgbClr val="1061A5">
                    <a:lumMod val="20000"/>
                    <a:lumOff val="80000"/>
                  </a:srgbClr>
                </a:solidFill>
              </a:rPr>
              <a:pPr>
                <a:defRPr/>
              </a:pPr>
              <a:t>‹#›</a:t>
            </a:fld>
            <a:endParaRPr lang="en-TH">
              <a:solidFill>
                <a:srgbClr val="1061A5">
                  <a:lumMod val="20000"/>
                  <a:lumOff val="80000"/>
                </a:srgbClr>
              </a:solidFill>
            </a:endParaRPr>
          </a:p>
        </p:txBody>
      </p:sp>
      <p:sp>
        <p:nvSpPr>
          <p:cNvPr id="13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23DAE5A6-380C-2BDD-742B-BA33F314DCDD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372979" y="653140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1061A5">
                    <a:lumMod val="20000"/>
                    <a:lumOff val="80000"/>
                  </a:srgbClr>
                </a:solidFill>
                <a:effectLst/>
                <a:uLnTx/>
                <a:uFillTx/>
                <a:latin typeface="Anuphan" pitchFamily="2" charset="-34"/>
                <a:ea typeface="+mn-ea"/>
                <a:cs typeface="Anuphan" pitchFamily="2" charset="-34"/>
              </a:rPr>
              <a:t>© Copyright STelligence Company Limited. All rights reserved.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FF05041-2CAD-D15E-B6B5-54D0D01DC5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6631" y="2766219"/>
            <a:ext cx="5011542" cy="101502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600" b="1" i="0">
                <a:solidFill>
                  <a:schemeClr val="bg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Section title</a:t>
            </a:r>
            <a:endParaRPr lang="en-TH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2379EFB1-7CA4-7201-123A-6CE166D454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7305" y="552949"/>
            <a:ext cx="4482124" cy="1343735"/>
          </a:xfrm>
          <a:prstGeom prst="rect">
            <a:avLst/>
          </a:prstGeom>
        </p:spPr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DF9B5293-147F-4CAF-7FD5-EBA4DB43E3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86435" y="3927602"/>
            <a:ext cx="5011738" cy="500019"/>
          </a:xfrm>
          <a:ln>
            <a:noFill/>
          </a:ln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details</a:t>
            </a:r>
          </a:p>
        </p:txBody>
      </p:sp>
      <p:pic>
        <p:nvPicPr>
          <p:cNvPr id="3" name="Picture 2" descr="A logo with white text&#10;&#10;Description automatically generated">
            <a:extLst>
              <a:ext uri="{FF2B5EF4-FFF2-40B4-BE49-F238E27FC236}">
                <a16:creationId xmlns:a16="http://schemas.microsoft.com/office/drawing/2014/main" id="{A3EC00B9-5361-6B3E-65FC-3DD3B66D5A8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998358" y="275424"/>
            <a:ext cx="820800" cy="8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1468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7E7DAA-9065-EEE9-6C71-29EBCAD5596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  <p:pic>
        <p:nvPicPr>
          <p:cNvPr id="16" name="Picture 15" descr="A black and white logo&#10;&#10;Description automatically generated">
            <a:extLst>
              <a:ext uri="{FF2B5EF4-FFF2-40B4-BE49-F238E27FC236}">
                <a16:creationId xmlns:a16="http://schemas.microsoft.com/office/drawing/2014/main" id="{4EBBE47E-8D3D-7F2B-552F-B7EF9D0F8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</a:blip>
          <a:srcRect r="38132" b="41864"/>
          <a:stretch/>
        </p:blipFill>
        <p:spPr>
          <a:xfrm>
            <a:off x="6804185" y="3273530"/>
            <a:ext cx="5387815" cy="3584470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8FB1765-FAB6-F55E-7A89-8722B0D69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821" y="6356350"/>
            <a:ext cx="2743200" cy="365125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>
                <a:solidFill>
                  <a:schemeClr val="accent2">
                    <a:lumMod val="20000"/>
                    <a:lumOff val="80000"/>
                  </a:schemeClr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pPr>
              <a:defRPr/>
            </a:pPr>
            <a:fld id="{7BF67B33-8499-C84D-B61B-C294C5339473}" type="slidenum">
              <a:rPr lang="en-TH" smtClean="0">
                <a:solidFill>
                  <a:srgbClr val="A32381">
                    <a:lumMod val="20000"/>
                    <a:lumOff val="80000"/>
                  </a:srgbClr>
                </a:solidFill>
              </a:rPr>
              <a:pPr>
                <a:defRPr/>
              </a:pPr>
              <a:t>‹#›</a:t>
            </a:fld>
            <a:endParaRPr lang="en-TH">
              <a:solidFill>
                <a:srgbClr val="A32381">
                  <a:lumMod val="20000"/>
                  <a:lumOff val="80000"/>
                </a:srgbClr>
              </a:solidFill>
            </a:endParaRPr>
          </a:p>
        </p:txBody>
      </p:sp>
      <p:sp>
        <p:nvSpPr>
          <p:cNvPr id="13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23DAE5A6-380C-2BDD-742B-BA33F314DCDD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372979" y="653140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32381">
                    <a:lumMod val="20000"/>
                    <a:lumOff val="80000"/>
                  </a:srgbClr>
                </a:solidFill>
                <a:effectLst/>
                <a:uLnTx/>
                <a:uFillTx/>
                <a:latin typeface="Anuphan" pitchFamily="2" charset="-34"/>
                <a:ea typeface="+mn-ea"/>
                <a:cs typeface="Anuphan" pitchFamily="2" charset="-34"/>
              </a:rPr>
              <a:t>© Copyright STelligence Company Limited. All rights reserved.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FF05041-2CAD-D15E-B6B5-54D0D01DC5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6631" y="2766219"/>
            <a:ext cx="5011542" cy="101502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600" b="1" i="0">
                <a:solidFill>
                  <a:schemeClr val="bg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 dirty="0"/>
              <a:t>Section title</a:t>
            </a:r>
            <a:endParaRPr lang="en-TH" dirty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2379EFB1-7CA4-7201-123A-6CE166D454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7305" y="552949"/>
            <a:ext cx="4482124" cy="1343735"/>
          </a:xfrm>
          <a:prstGeom prst="rect">
            <a:avLst/>
          </a:prstGeom>
        </p:spPr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DF9B5293-147F-4CAF-7FD5-EBA4DB43E3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86435" y="3927602"/>
            <a:ext cx="5011738" cy="500019"/>
          </a:xfrm>
          <a:ln>
            <a:noFill/>
          </a:ln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details</a:t>
            </a:r>
          </a:p>
        </p:txBody>
      </p:sp>
      <p:pic>
        <p:nvPicPr>
          <p:cNvPr id="3" name="Picture 2" descr="A logo with white text&#10;&#10;Description automatically generated">
            <a:extLst>
              <a:ext uri="{FF2B5EF4-FFF2-40B4-BE49-F238E27FC236}">
                <a16:creationId xmlns:a16="http://schemas.microsoft.com/office/drawing/2014/main" id="{A3EC00B9-5361-6B3E-65FC-3DD3B66D5A8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998358" y="275424"/>
            <a:ext cx="820800" cy="8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7664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321A1D5E-7F21-D27B-DCE7-46D77334E975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372979" y="653140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nuphan" pitchFamily="2" charset="-34"/>
                <a:ea typeface="+mn-ea"/>
                <a:cs typeface="Anuphan" pitchFamily="2" charset="-34"/>
              </a:rPr>
              <a:t>© Copyright STelligence Company Limited. All rights reserved. 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6619C83-8A42-8EBF-43D7-4905C2F94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821" y="6356350"/>
            <a:ext cx="2743200" cy="365125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pPr>
              <a:defRPr/>
            </a:pPr>
            <a:fld id="{7BF67B33-8499-C84D-B61B-C294C5339473}" type="slidenum">
              <a:rPr lang="en-TH" smtClean="0">
                <a:solidFill>
                  <a:srgbClr val="000000">
                    <a:tint val="82000"/>
                  </a:srgbClr>
                </a:solidFill>
              </a:rPr>
              <a:pPr>
                <a:defRPr/>
              </a:pPr>
              <a:t>‹#›</a:t>
            </a:fld>
            <a:endParaRPr lang="en-TH">
              <a:solidFill>
                <a:srgbClr val="000000">
                  <a:tint val="82000"/>
                </a:srgbClr>
              </a:solidFill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467F740-6AB5-2895-144C-6BAE5798B83D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411953" y="2134671"/>
            <a:ext cx="1942541" cy="1944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icon to add picture</a:t>
            </a:r>
            <a:endParaRPr lang="en-TH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15460FC-5AC5-2AA5-B09B-E89B9D2843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1953" y="4249418"/>
            <a:ext cx="1942541" cy="35948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  <a:lvl2pPr marL="457200" indent="0">
              <a:buNone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2pPr>
            <a:lvl3pPr marL="914400" indent="0">
              <a:buNone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3pPr>
            <a:lvl4pPr marL="1371600" indent="0">
              <a:buNone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4pPr>
            <a:lvl5pPr marL="1828800" indent="0">
              <a:buNone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BB4DCB7D-5549-6D65-4D7B-E46EDCF0CD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1953" y="4810891"/>
            <a:ext cx="1942541" cy="35948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1pPr>
            <a:lvl2pPr marL="457200" indent="0">
              <a:buNone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2pPr>
            <a:lvl3pPr marL="914400" indent="0">
              <a:buNone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3pPr>
            <a:lvl4pPr marL="1371600" indent="0">
              <a:buNone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4pPr>
            <a:lvl5pPr marL="1828800" indent="0">
              <a:buNone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00BDB2C-8D83-D84C-11EE-0A21A5028F33}"/>
              </a:ext>
            </a:extLst>
          </p:cNvPr>
          <p:cNvCxnSpPr>
            <a:cxnSpLocks/>
          </p:cNvCxnSpPr>
          <p:nvPr userDrawn="1"/>
        </p:nvCxnSpPr>
        <p:spPr>
          <a:xfrm>
            <a:off x="1411953" y="4705151"/>
            <a:ext cx="1942541" cy="0"/>
          </a:xfrm>
          <a:prstGeom prst="line">
            <a:avLst/>
          </a:prstGeom>
          <a:ln w="28575" cap="rnd">
            <a:gradFill flip="none" rotWithShape="1">
              <a:gsLst>
                <a:gs pos="0">
                  <a:srgbClr val="1061A5"/>
                </a:gs>
                <a:gs pos="100000">
                  <a:srgbClr val="BDD631"/>
                </a:gs>
              </a:gsLst>
              <a:lin ang="10800000" scaled="1"/>
              <a:tileRect/>
            </a:gra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62B0EA91-8B52-CBD8-79E4-5E3E1F0241F6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3890458" y="2134671"/>
            <a:ext cx="1942541" cy="1944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icon to add picture</a:t>
            </a:r>
            <a:endParaRPr lang="en-TH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6EB81ED9-DA06-6E41-CC4E-66086C3F26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90458" y="4249418"/>
            <a:ext cx="1942541" cy="35948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  <a:lvl2pPr marL="457200" indent="0">
              <a:buNone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2pPr>
            <a:lvl3pPr marL="914400" indent="0">
              <a:buNone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3pPr>
            <a:lvl4pPr marL="1371600" indent="0">
              <a:buNone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4pPr>
            <a:lvl5pPr marL="1828800" indent="0">
              <a:buNone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5162E465-82AC-6A93-2FE2-3523DADD9D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458" y="4810891"/>
            <a:ext cx="1942541" cy="35948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1pPr>
            <a:lvl2pPr marL="457200" indent="0">
              <a:buNone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2pPr>
            <a:lvl3pPr marL="914400" indent="0">
              <a:buNone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3pPr>
            <a:lvl4pPr marL="1371600" indent="0">
              <a:buNone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4pPr>
            <a:lvl5pPr marL="1828800" indent="0">
              <a:buNone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D2F7CB4-004B-D042-5746-6F00E2B594C9}"/>
              </a:ext>
            </a:extLst>
          </p:cNvPr>
          <p:cNvCxnSpPr>
            <a:cxnSpLocks/>
          </p:cNvCxnSpPr>
          <p:nvPr userDrawn="1"/>
        </p:nvCxnSpPr>
        <p:spPr>
          <a:xfrm>
            <a:off x="3890458" y="4705151"/>
            <a:ext cx="1942541" cy="0"/>
          </a:xfrm>
          <a:prstGeom prst="line">
            <a:avLst/>
          </a:prstGeom>
          <a:ln w="28575" cap="rnd">
            <a:gradFill flip="none" rotWithShape="1">
              <a:gsLst>
                <a:gs pos="0">
                  <a:srgbClr val="1061A5"/>
                </a:gs>
                <a:gs pos="100000">
                  <a:srgbClr val="BDD631"/>
                </a:gs>
              </a:gsLst>
              <a:lin ang="10800000" scaled="1"/>
              <a:tileRect/>
            </a:gra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4FD42441-A707-DBD3-5FEE-3D9D02D96458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6367516" y="2134671"/>
            <a:ext cx="1942541" cy="1944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icon to add picture</a:t>
            </a:r>
            <a:endParaRPr lang="en-TH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id="{73FB1EE7-A9A5-78AB-21CF-89E0858C24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67516" y="4249418"/>
            <a:ext cx="1942541" cy="35948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  <a:lvl2pPr marL="457200" indent="0">
              <a:buNone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2pPr>
            <a:lvl3pPr marL="914400" indent="0">
              <a:buNone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3pPr>
            <a:lvl4pPr marL="1371600" indent="0">
              <a:buNone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4pPr>
            <a:lvl5pPr marL="1828800" indent="0">
              <a:buNone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id="{5179A0C9-5E4B-BF4D-591C-EFC55B19DE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67516" y="4810891"/>
            <a:ext cx="1942541" cy="35948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1pPr>
            <a:lvl2pPr marL="457200" indent="0">
              <a:buNone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2pPr>
            <a:lvl3pPr marL="914400" indent="0">
              <a:buNone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3pPr>
            <a:lvl4pPr marL="1371600" indent="0">
              <a:buNone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4pPr>
            <a:lvl5pPr marL="1828800" indent="0">
              <a:buNone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038A791-7042-059E-0D10-8761C82B0405}"/>
              </a:ext>
            </a:extLst>
          </p:cNvPr>
          <p:cNvCxnSpPr>
            <a:cxnSpLocks/>
          </p:cNvCxnSpPr>
          <p:nvPr userDrawn="1"/>
        </p:nvCxnSpPr>
        <p:spPr>
          <a:xfrm>
            <a:off x="6367516" y="4705151"/>
            <a:ext cx="1942541" cy="0"/>
          </a:xfrm>
          <a:prstGeom prst="line">
            <a:avLst/>
          </a:prstGeom>
          <a:ln w="28575" cap="rnd">
            <a:gradFill flip="none" rotWithShape="1">
              <a:gsLst>
                <a:gs pos="0">
                  <a:srgbClr val="1061A5"/>
                </a:gs>
                <a:gs pos="100000">
                  <a:srgbClr val="BDD631"/>
                </a:gs>
              </a:gsLst>
              <a:lin ang="10800000" scaled="1"/>
              <a:tileRect/>
            </a:gra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F3D28756-18D5-0EAB-49B0-2C8C25B47D6F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8844574" y="2137703"/>
            <a:ext cx="1942541" cy="1944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icon to add picture</a:t>
            </a:r>
            <a:endParaRPr lang="en-TH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7C525E0F-2410-DBD8-D91C-64430BA262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44574" y="4252450"/>
            <a:ext cx="1942541" cy="35948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  <a:lvl2pPr marL="457200" indent="0">
              <a:buNone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2pPr>
            <a:lvl3pPr marL="914400" indent="0">
              <a:buNone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3pPr>
            <a:lvl4pPr marL="1371600" indent="0">
              <a:buNone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4pPr>
            <a:lvl5pPr marL="1828800" indent="0">
              <a:buNone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CAD52535-2F1F-5E02-225E-3123DAD3DF8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44574" y="4813923"/>
            <a:ext cx="1942541" cy="35948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1pPr>
            <a:lvl2pPr marL="457200" indent="0">
              <a:buNone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2pPr>
            <a:lvl3pPr marL="914400" indent="0">
              <a:buNone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3pPr>
            <a:lvl4pPr marL="1371600" indent="0">
              <a:buNone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4pPr>
            <a:lvl5pPr marL="1828800" indent="0">
              <a:buNone/>
              <a:defRPr sz="16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6243655-B492-5DFF-DBA0-91D9782A79B1}"/>
              </a:ext>
            </a:extLst>
          </p:cNvPr>
          <p:cNvCxnSpPr>
            <a:cxnSpLocks/>
          </p:cNvCxnSpPr>
          <p:nvPr userDrawn="1"/>
        </p:nvCxnSpPr>
        <p:spPr>
          <a:xfrm>
            <a:off x="8844574" y="4708183"/>
            <a:ext cx="1942541" cy="0"/>
          </a:xfrm>
          <a:prstGeom prst="line">
            <a:avLst/>
          </a:prstGeom>
          <a:ln w="28575" cap="rnd">
            <a:gradFill flip="none" rotWithShape="1">
              <a:gsLst>
                <a:gs pos="0">
                  <a:srgbClr val="1061A5"/>
                </a:gs>
                <a:gs pos="100000">
                  <a:srgbClr val="BDD631"/>
                </a:gs>
              </a:gsLst>
              <a:lin ang="10800000" scaled="1"/>
              <a:tileRect/>
            </a:gra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1200184-893D-35F6-F2EE-57E8E0D91546}"/>
              </a:ext>
            </a:extLst>
          </p:cNvPr>
          <p:cNvSpPr/>
          <p:nvPr userDrawn="1"/>
        </p:nvSpPr>
        <p:spPr>
          <a:xfrm flipV="1">
            <a:off x="0" y="6756712"/>
            <a:ext cx="12192000" cy="107722"/>
          </a:xfrm>
          <a:prstGeom prst="rect">
            <a:avLst/>
          </a:prstGeom>
          <a:gradFill>
            <a:gsLst>
              <a:gs pos="0">
                <a:srgbClr val="BDD631"/>
              </a:gs>
              <a:gs pos="100000">
                <a:srgbClr val="1061A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  <p:pic>
        <p:nvPicPr>
          <p:cNvPr id="6" name="Picture 5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8D46EAD3-141A-BC94-C719-19F5916B04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98358" y="289849"/>
            <a:ext cx="820663" cy="8206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99A7FCD-2E98-DAE9-7F18-066B6320B4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12613" y="406395"/>
            <a:ext cx="10378908" cy="494141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800" b="1">
                <a:solidFill>
                  <a:schemeClr val="bg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pPr lvl="0"/>
            <a:r>
              <a:rPr lang="en-US" dirty="0"/>
              <a:t>Click to</a:t>
            </a:r>
            <a:r>
              <a:rPr lang="th-TH" dirty="0"/>
              <a:t> </a:t>
            </a:r>
            <a:r>
              <a:rPr lang="en-US" dirty="0"/>
              <a:t>add title</a:t>
            </a:r>
            <a:endParaRPr lang="en-T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8C04E1-2D2B-5E01-2AA5-39B8D06C47EF}"/>
              </a:ext>
            </a:extLst>
          </p:cNvPr>
          <p:cNvSpPr/>
          <p:nvPr userDrawn="1"/>
        </p:nvSpPr>
        <p:spPr>
          <a:xfrm>
            <a:off x="631905" y="910047"/>
            <a:ext cx="665984" cy="72475"/>
          </a:xfrm>
          <a:prstGeom prst="rect">
            <a:avLst/>
          </a:prstGeom>
          <a:solidFill>
            <a:srgbClr val="BDD63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T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DE9F6CB1-7799-6598-5B55-91359A6F3565}"/>
              </a:ext>
            </a:extLst>
          </p:cNvPr>
          <p:cNvSpPr/>
          <p:nvPr userDrawn="1"/>
        </p:nvSpPr>
        <p:spPr>
          <a:xfrm>
            <a:off x="1347834" y="910047"/>
            <a:ext cx="72127" cy="72475"/>
          </a:xfrm>
          <a:prstGeom prst="rect">
            <a:avLst/>
          </a:prstGeom>
          <a:solidFill>
            <a:srgbClr val="BDD63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T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5800229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55C92-9233-3C55-2B58-1AE6314C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Autofit/>
          </a:bodyPr>
          <a:lstStyle>
            <a:lvl1pPr>
              <a:defRPr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pPr>
              <a:defRPr/>
            </a:pPr>
            <a:fld id="{7BF67B33-8499-C84D-B61B-C294C5339473}" type="slidenum">
              <a:rPr lang="en-TH" smtClean="0">
                <a:solidFill>
                  <a:srgbClr val="000000">
                    <a:tint val="82000"/>
                  </a:srgbClr>
                </a:solidFill>
              </a:rPr>
              <a:pPr>
                <a:defRPr/>
              </a:pPr>
              <a:t>‹#›</a:t>
            </a:fld>
            <a:endParaRPr lang="en-TH">
              <a:solidFill>
                <a:srgbClr val="000000">
                  <a:tint val="82000"/>
                </a:srgbClr>
              </a:solidFill>
            </a:endParaRPr>
          </a:p>
        </p:txBody>
      </p:sp>
      <p:sp>
        <p:nvSpPr>
          <p:cNvPr id="13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C2404FB5-3229-1A88-C4FE-1D3CFA57110A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838200" y="653140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nuphan" pitchFamily="2" charset="-34"/>
                <a:ea typeface="+mn-ea"/>
                <a:cs typeface="Anuphan" pitchFamily="2" charset="-34"/>
              </a:rPr>
              <a:t>© Copyright STelligence Company Limited. All rights reserved. 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ED719A1-98C6-C998-D5A2-9A598B4AFD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7305" y="552949"/>
            <a:ext cx="4482124" cy="13437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AD281F-C5EE-CF84-B07F-9F3F4DF33836}"/>
              </a:ext>
            </a:extLst>
          </p:cNvPr>
          <p:cNvSpPr/>
          <p:nvPr userDrawn="1"/>
        </p:nvSpPr>
        <p:spPr>
          <a:xfrm flipV="1">
            <a:off x="0" y="6756712"/>
            <a:ext cx="12192000" cy="107722"/>
          </a:xfrm>
          <a:prstGeom prst="rect">
            <a:avLst/>
          </a:prstGeom>
          <a:gradFill>
            <a:gsLst>
              <a:gs pos="0">
                <a:srgbClr val="BDD631"/>
              </a:gs>
              <a:gs pos="100000">
                <a:srgbClr val="1061A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CB0ACA-7431-0717-F20F-788218CEE561}"/>
              </a:ext>
            </a:extLst>
          </p:cNvPr>
          <p:cNvSpPr txBox="1"/>
          <p:nvPr userDrawn="1"/>
        </p:nvSpPr>
        <p:spPr>
          <a:xfrm>
            <a:off x="3561348" y="2767281"/>
            <a:ext cx="5069305" cy="132343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8000" b="1" i="0" dirty="0">
                <a:gradFill>
                  <a:gsLst>
                    <a:gs pos="0">
                      <a:srgbClr val="BDD631"/>
                    </a:gs>
                    <a:gs pos="100000">
                      <a:srgbClr val="1061A5"/>
                    </a:gs>
                  </a:gsLst>
                  <a:lin ang="0" scaled="1"/>
                </a:gradFill>
                <a:latin typeface="Anuphan" panose="00000500000000000000" pitchFamily="2" charset="-34"/>
                <a:cs typeface="Anuphan" panose="00000500000000000000" pitchFamily="2" charset="-34"/>
              </a:rPr>
              <a:t>Q &amp; A</a:t>
            </a:r>
            <a:endParaRPr lang="en-TH" sz="8000" b="1" i="0" dirty="0">
              <a:gradFill>
                <a:gsLst>
                  <a:gs pos="0">
                    <a:srgbClr val="BDD631"/>
                  </a:gs>
                  <a:gs pos="100000">
                    <a:srgbClr val="1061A5"/>
                  </a:gs>
                </a:gsLst>
                <a:lin ang="0" scaled="1"/>
              </a:gradFill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  <p:pic>
        <p:nvPicPr>
          <p:cNvPr id="8" name="Picture 7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2F6A1A27-7DEB-69FE-7960-16C7244EA7F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998358" y="289849"/>
            <a:ext cx="820663" cy="82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28544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55C92-9233-3C55-2B58-1AE6314C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Autofit/>
          </a:bodyPr>
          <a:lstStyle>
            <a:lvl1pPr>
              <a:defRPr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pPr>
              <a:defRPr/>
            </a:pPr>
            <a:fld id="{7BF67B33-8499-C84D-B61B-C294C5339473}" type="slidenum">
              <a:rPr lang="en-TH" smtClean="0">
                <a:solidFill>
                  <a:srgbClr val="000000">
                    <a:tint val="82000"/>
                  </a:srgbClr>
                </a:solidFill>
              </a:rPr>
              <a:pPr>
                <a:defRPr/>
              </a:pPr>
              <a:t>‹#›</a:t>
            </a:fld>
            <a:endParaRPr lang="en-TH">
              <a:solidFill>
                <a:srgbClr val="000000">
                  <a:tint val="82000"/>
                </a:srgbClr>
              </a:solidFill>
            </a:endParaRPr>
          </a:p>
        </p:txBody>
      </p:sp>
      <p:sp>
        <p:nvSpPr>
          <p:cNvPr id="10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483767E0-6DFA-8174-E0AE-7F8780D0A49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838200" y="653140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nuphan" pitchFamily="2" charset="-34"/>
                <a:ea typeface="+mn-ea"/>
                <a:cs typeface="Anuphan" pitchFamily="2" charset="-34"/>
              </a:rPr>
              <a:t>© Copyright STelligence Company Limited.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56A5297-BA52-59A0-8772-567430BB50C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7305" y="552949"/>
            <a:ext cx="4482124" cy="13437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1E00C6B-4BE7-3F4B-D0FE-77EC1CEFD5C5}"/>
              </a:ext>
            </a:extLst>
          </p:cNvPr>
          <p:cNvSpPr/>
          <p:nvPr userDrawn="1"/>
        </p:nvSpPr>
        <p:spPr>
          <a:xfrm flipV="1">
            <a:off x="0" y="6756712"/>
            <a:ext cx="12192000" cy="107722"/>
          </a:xfrm>
          <a:prstGeom prst="rect">
            <a:avLst/>
          </a:prstGeom>
          <a:gradFill>
            <a:gsLst>
              <a:gs pos="0">
                <a:srgbClr val="BDD631"/>
              </a:gs>
              <a:gs pos="100000">
                <a:srgbClr val="1061A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340D06-DE5E-A630-DC1C-FEE181329958}"/>
              </a:ext>
            </a:extLst>
          </p:cNvPr>
          <p:cNvSpPr txBox="1"/>
          <p:nvPr userDrawn="1"/>
        </p:nvSpPr>
        <p:spPr>
          <a:xfrm>
            <a:off x="2919664" y="2767281"/>
            <a:ext cx="6352673" cy="132343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8000" b="1" i="0" dirty="0">
                <a:gradFill>
                  <a:gsLst>
                    <a:gs pos="0">
                      <a:srgbClr val="BDD631"/>
                    </a:gs>
                    <a:gs pos="100000">
                      <a:srgbClr val="1061A5"/>
                    </a:gs>
                  </a:gsLst>
                  <a:lin ang="0" scaled="1"/>
                </a:gradFill>
                <a:latin typeface="Anuphan" panose="00000500000000000000" pitchFamily="2" charset="-34"/>
                <a:cs typeface="Anuphan" panose="00000500000000000000" pitchFamily="2" charset="-34"/>
              </a:rPr>
              <a:t>Break Time</a:t>
            </a:r>
            <a:endParaRPr lang="en-TH" sz="8000" b="1" i="0" dirty="0">
              <a:gradFill>
                <a:gsLst>
                  <a:gs pos="0">
                    <a:srgbClr val="BDD631"/>
                  </a:gs>
                  <a:gs pos="100000">
                    <a:srgbClr val="1061A5"/>
                  </a:gs>
                </a:gsLst>
                <a:lin ang="0" scaled="1"/>
              </a:gradFill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  <p:pic>
        <p:nvPicPr>
          <p:cNvPr id="8" name="Picture 7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D2912496-E0D4-4B22-B0FE-ABF39389C59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998358" y="289849"/>
            <a:ext cx="820663" cy="82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7936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green background&#10;&#10;Description automatically generated">
            <a:extLst>
              <a:ext uri="{FF2B5EF4-FFF2-40B4-BE49-F238E27FC236}">
                <a16:creationId xmlns:a16="http://schemas.microsoft.com/office/drawing/2014/main" id="{AD01B042-A8AD-91C3-AAC4-2B4085F5A8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 descr="A hand holding a glowing chip&#10;&#10;Description automatically generated">
            <a:extLst>
              <a:ext uri="{FF2B5EF4-FFF2-40B4-BE49-F238E27FC236}">
                <a16:creationId xmlns:a16="http://schemas.microsoft.com/office/drawing/2014/main" id="{EC0ACE50-2E5C-C7A2-6B5B-DD2D4DB643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14021" t="-351" r="20238" b="35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2" name="Picture 11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A190B56B-CDC5-3B1A-B8FA-4001D26B633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97305" y="213362"/>
            <a:ext cx="1176422" cy="1176422"/>
          </a:xfrm>
          <a:prstGeom prst="rect">
            <a:avLst/>
          </a:prstGeom>
        </p:spPr>
      </p:pic>
      <p:sp>
        <p:nvSpPr>
          <p:cNvPr id="13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23DAE5A6-380C-2BDD-742B-BA33F314DCDD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372979" y="653140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nuphan" pitchFamily="2" charset="-34"/>
                <a:ea typeface="+mn-ea"/>
                <a:cs typeface="Anuphan" pitchFamily="2" charset="-34"/>
              </a:rPr>
              <a:t>© Copyright STelligence Company Limited. All rights reserved.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77567C-57CA-A991-F04D-B3F4AFB6AA3E}"/>
              </a:ext>
            </a:extLst>
          </p:cNvPr>
          <p:cNvSpPr txBox="1"/>
          <p:nvPr userDrawn="1"/>
        </p:nvSpPr>
        <p:spPr>
          <a:xfrm>
            <a:off x="497306" y="3520839"/>
            <a:ext cx="5069305" cy="52322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uphan" pitchFamily="2" charset="-34"/>
                <a:ea typeface="+mn-ea"/>
                <a:cs typeface="Anuphan" pitchFamily="2" charset="-34"/>
              </a:rPr>
              <a:t>Let’ Digitalize with you</a:t>
            </a:r>
            <a:endParaRPr kumimoji="0" lang="en-TH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uphan" pitchFamily="2" charset="-34"/>
              <a:ea typeface="+mn-ea"/>
              <a:cs typeface="Anuphan" pitchFamily="2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9B24CD-FE1C-4D87-EBF0-B0102E2470EC}"/>
              </a:ext>
            </a:extLst>
          </p:cNvPr>
          <p:cNvSpPr txBox="1"/>
          <p:nvPr userDrawn="1"/>
        </p:nvSpPr>
        <p:spPr>
          <a:xfrm>
            <a:off x="497306" y="4335979"/>
            <a:ext cx="5069305" cy="46166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uphan" panose="00000500000000000000" pitchFamily="2" charset="-34"/>
                <a:ea typeface="+mn-ea"/>
                <a:cs typeface="Anuphan" panose="00000500000000000000" pitchFamily="2" charset="-34"/>
              </a:rPr>
              <a:t>02 024 6661</a:t>
            </a:r>
            <a:endParaRPr kumimoji="0" lang="en-TH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470477-DAFC-C352-3C7B-760DF892E912}"/>
              </a:ext>
            </a:extLst>
          </p:cNvPr>
          <p:cNvSpPr txBox="1"/>
          <p:nvPr userDrawn="1"/>
        </p:nvSpPr>
        <p:spPr>
          <a:xfrm>
            <a:off x="497305" y="4829271"/>
            <a:ext cx="4482125" cy="58477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uphan" pitchFamily="2" charset="-34"/>
                <a:ea typeface="+mn-ea"/>
                <a:cs typeface="Anuphan" pitchFamily="2" charset="-34"/>
              </a:rPr>
              <a:t>Sale: sales@stelligence.com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uphan" pitchFamily="2" charset="-34"/>
                <a:ea typeface="+mn-ea"/>
                <a:cs typeface="Anuphan" pitchFamily="2" charset="-34"/>
              </a:rPr>
              <a:t>Support: customersupport@stelligence.com</a:t>
            </a:r>
            <a:endParaRPr kumimoji="0" lang="en-TH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uphan" pitchFamily="2" charset="-34"/>
              <a:ea typeface="+mn-ea"/>
              <a:cs typeface="Anuphan" pitchFamily="2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7D76DD-70D3-BD6C-95FA-5CC33C831D6A}"/>
              </a:ext>
            </a:extLst>
          </p:cNvPr>
          <p:cNvSpPr txBox="1"/>
          <p:nvPr userDrawn="1"/>
        </p:nvSpPr>
        <p:spPr>
          <a:xfrm>
            <a:off x="497306" y="5616154"/>
            <a:ext cx="2614864" cy="30777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uphan" panose="00000500000000000000" pitchFamily="2" charset="-34"/>
                <a:ea typeface="+mn-ea"/>
                <a:cs typeface="Anuphan" panose="00000500000000000000" pitchFamily="2" charset="-34"/>
              </a:rPr>
              <a:t>www.stelligence.com</a:t>
            </a:r>
            <a:endParaRPr kumimoji="0" lang="en-TH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ABAEBD-7C9A-2BEB-1198-F3A7B2AD7227}"/>
              </a:ext>
            </a:extLst>
          </p:cNvPr>
          <p:cNvSpPr txBox="1"/>
          <p:nvPr userDrawn="1"/>
        </p:nvSpPr>
        <p:spPr>
          <a:xfrm>
            <a:off x="497305" y="2256665"/>
            <a:ext cx="5928895" cy="132343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BDD631"/>
                    </a:gs>
                    <a:gs pos="100000">
                      <a:srgbClr val="1061A5"/>
                    </a:gs>
                  </a:gsLst>
                  <a:lin ang="0" scaled="1"/>
                </a:gradFill>
                <a:effectLst/>
                <a:uLnTx/>
                <a:uFillTx/>
                <a:latin typeface="Anuphan" panose="00000500000000000000" pitchFamily="2" charset="-34"/>
                <a:ea typeface="+mn-ea"/>
                <a:cs typeface="Anuphan" panose="00000500000000000000" pitchFamily="2" charset="-34"/>
              </a:rPr>
              <a:t>Thank you!</a:t>
            </a:r>
            <a:endParaRPr kumimoji="0" lang="en-TH" sz="80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BDD631"/>
                  </a:gs>
                  <a:gs pos="100000">
                    <a:srgbClr val="1061A5"/>
                  </a:gs>
                </a:gsLst>
                <a:lin ang="0" scaled="1"/>
              </a:gra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7DD88C-43A8-3D98-BE51-29555B182FD6}"/>
              </a:ext>
            </a:extLst>
          </p:cNvPr>
          <p:cNvSpPr/>
          <p:nvPr userDrawn="1"/>
        </p:nvSpPr>
        <p:spPr>
          <a:xfrm flipV="1">
            <a:off x="0" y="6756712"/>
            <a:ext cx="12192000" cy="107722"/>
          </a:xfrm>
          <a:prstGeom prst="rect">
            <a:avLst/>
          </a:prstGeom>
          <a:gradFill>
            <a:gsLst>
              <a:gs pos="0">
                <a:srgbClr val="BDD631"/>
              </a:gs>
              <a:gs pos="100000">
                <a:srgbClr val="1061A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7759021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green background&#10;&#10;Description automatically generated">
            <a:extLst>
              <a:ext uri="{FF2B5EF4-FFF2-40B4-BE49-F238E27FC236}">
                <a16:creationId xmlns:a16="http://schemas.microsoft.com/office/drawing/2014/main" id="{AD01B042-A8AD-91C3-AAC4-2B4085F5A8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 descr="A hand holding a glowing chip&#10;&#10;Description automatically generated">
            <a:extLst>
              <a:ext uri="{FF2B5EF4-FFF2-40B4-BE49-F238E27FC236}">
                <a16:creationId xmlns:a16="http://schemas.microsoft.com/office/drawing/2014/main" id="{EC0ACE50-2E5C-C7A2-6B5B-DD2D4DB643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14021" t="-351" r="20238" b="35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2" name="Picture 11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A190B56B-CDC5-3B1A-B8FA-4001D26B633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97305" y="213362"/>
            <a:ext cx="1176422" cy="1176422"/>
          </a:xfrm>
          <a:prstGeom prst="rect">
            <a:avLst/>
          </a:prstGeom>
        </p:spPr>
      </p:pic>
      <p:sp>
        <p:nvSpPr>
          <p:cNvPr id="13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23DAE5A6-380C-2BDD-742B-BA33F314DCDD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372979" y="653140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nuphan" pitchFamily="2" charset="-34"/>
                <a:ea typeface="+mn-ea"/>
                <a:cs typeface="Anuphan" pitchFamily="2" charset="-34"/>
              </a:rPr>
              <a:t>© Copyright STelligence Company Limited. All rights reserved.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77567C-57CA-A991-F04D-B3F4AFB6AA3E}"/>
              </a:ext>
            </a:extLst>
          </p:cNvPr>
          <p:cNvSpPr txBox="1"/>
          <p:nvPr userDrawn="1"/>
        </p:nvSpPr>
        <p:spPr>
          <a:xfrm>
            <a:off x="497306" y="3520839"/>
            <a:ext cx="5069305" cy="52322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uphan" pitchFamily="2" charset="-34"/>
                <a:ea typeface="+mn-ea"/>
                <a:cs typeface="Anuphan" pitchFamily="2" charset="-34"/>
              </a:rPr>
              <a:t>Let’ Digitalize with you</a:t>
            </a:r>
            <a:endParaRPr kumimoji="0" lang="en-TH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uphan" pitchFamily="2" charset="-34"/>
              <a:ea typeface="+mn-ea"/>
              <a:cs typeface="Anuphan" pitchFamily="2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470477-DAFC-C352-3C7B-760DF892E912}"/>
              </a:ext>
            </a:extLst>
          </p:cNvPr>
          <p:cNvSpPr txBox="1"/>
          <p:nvPr userDrawn="1"/>
        </p:nvSpPr>
        <p:spPr>
          <a:xfrm>
            <a:off x="497305" y="4187579"/>
            <a:ext cx="4482125" cy="123972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uphan" pitchFamily="2" charset="-34"/>
                <a:ea typeface="+mn-ea"/>
                <a:cs typeface="Anuphan" pitchFamily="2" charset="-34"/>
              </a:rPr>
              <a:t>Head Office: STelligence Company Limited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uphan" pitchFamily="2" charset="-34"/>
                <a:ea typeface="+mn-ea"/>
                <a:cs typeface="Anuphan" pitchFamily="2" charset="-34"/>
              </a:rPr>
              <a:t>123 Sun Tower Building B, 31st floor,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uphan" pitchFamily="2" charset="-34"/>
                <a:ea typeface="+mn-ea"/>
                <a:cs typeface="Anuphan" pitchFamily="2" charset="-34"/>
              </a:rPr>
              <a:t>Chomphon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uphan" pitchFamily="2" charset="-34"/>
                <a:ea typeface="+mn-ea"/>
                <a:cs typeface="Anuphan" pitchFamily="2" charset="-34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uphan" pitchFamily="2" charset="-34"/>
                <a:ea typeface="+mn-ea"/>
                <a:cs typeface="Anuphan" pitchFamily="2" charset="-34"/>
              </a:rPr>
              <a:t>Chatuchak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uphan" pitchFamily="2" charset="-34"/>
                <a:ea typeface="+mn-ea"/>
                <a:cs typeface="Anuphan" pitchFamily="2" charset="-34"/>
              </a:rPr>
              <a:t>, Bangkok, 10900 Thailand  </a:t>
            </a:r>
            <a:endParaRPr kumimoji="0" lang="th-TH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uphan" pitchFamily="2" charset="-34"/>
              <a:ea typeface="+mn-ea"/>
              <a:cs typeface="Anuphan" pitchFamily="2" charset="-3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uphan" pitchFamily="2" charset="-34"/>
                <a:ea typeface="+mn-ea"/>
                <a:cs typeface="Anuphan" pitchFamily="2" charset="-34"/>
              </a:rPr>
              <a:t>Tel: 02 024 6661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7D76DD-70D3-BD6C-95FA-5CC33C831D6A}"/>
              </a:ext>
            </a:extLst>
          </p:cNvPr>
          <p:cNvSpPr txBox="1"/>
          <p:nvPr userDrawn="1"/>
        </p:nvSpPr>
        <p:spPr>
          <a:xfrm>
            <a:off x="497306" y="5616154"/>
            <a:ext cx="2614864" cy="30777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uphan" panose="00000500000000000000" pitchFamily="2" charset="-34"/>
                <a:ea typeface="+mn-ea"/>
                <a:cs typeface="Anuphan" panose="00000500000000000000" pitchFamily="2" charset="-34"/>
              </a:rPr>
              <a:t>www.stelligence.com</a:t>
            </a:r>
            <a:endParaRPr kumimoji="0" lang="en-TH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ABAEBD-7C9A-2BEB-1198-F3A7B2AD7227}"/>
              </a:ext>
            </a:extLst>
          </p:cNvPr>
          <p:cNvSpPr txBox="1"/>
          <p:nvPr userDrawn="1"/>
        </p:nvSpPr>
        <p:spPr>
          <a:xfrm>
            <a:off x="497305" y="2256665"/>
            <a:ext cx="5928895" cy="132343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BDD631"/>
                    </a:gs>
                    <a:gs pos="100000">
                      <a:srgbClr val="1061A5"/>
                    </a:gs>
                  </a:gsLst>
                  <a:lin ang="0" scaled="1"/>
                </a:gradFill>
                <a:effectLst/>
                <a:uLnTx/>
                <a:uFillTx/>
                <a:latin typeface="Anuphan" panose="00000500000000000000" pitchFamily="2" charset="-34"/>
                <a:ea typeface="+mn-ea"/>
                <a:cs typeface="Anuphan" panose="00000500000000000000" pitchFamily="2" charset="-34"/>
              </a:rPr>
              <a:t>STelligence</a:t>
            </a:r>
            <a:endParaRPr kumimoji="0" lang="en-TH" sz="66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BDD631"/>
                  </a:gs>
                  <a:gs pos="100000">
                    <a:srgbClr val="1061A5"/>
                  </a:gs>
                </a:gsLst>
                <a:lin ang="0" scaled="1"/>
              </a:gra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7DD88C-43A8-3D98-BE51-29555B182FD6}"/>
              </a:ext>
            </a:extLst>
          </p:cNvPr>
          <p:cNvSpPr/>
          <p:nvPr userDrawn="1"/>
        </p:nvSpPr>
        <p:spPr>
          <a:xfrm flipV="1">
            <a:off x="0" y="6756712"/>
            <a:ext cx="12192000" cy="107722"/>
          </a:xfrm>
          <a:prstGeom prst="rect">
            <a:avLst/>
          </a:prstGeom>
          <a:gradFill>
            <a:gsLst>
              <a:gs pos="0">
                <a:srgbClr val="BDD631"/>
              </a:gs>
              <a:gs pos="100000">
                <a:srgbClr val="1061A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0676455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55C92-9233-3C55-2B58-1AE6314C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821" y="6356350"/>
            <a:ext cx="2743200" cy="365125"/>
          </a:xfrm>
        </p:spPr>
        <p:txBody>
          <a:bodyPr anchor="ctr">
            <a:noAutofit/>
          </a:bodyPr>
          <a:lstStyle>
            <a:lvl1pPr>
              <a:defRPr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F67B33-8499-C84D-B61B-C294C5339473}" type="slidenum">
              <a:rPr kumimoji="0" lang="en-TH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82000"/>
                  </a:srgbClr>
                </a:solidFill>
                <a:effectLst/>
                <a:uLnTx/>
                <a:uFillTx/>
                <a:latin typeface="Anuphan" panose="00000500000000000000" pitchFamily="2" charset="-34"/>
                <a:ea typeface="+mn-ea"/>
                <a:cs typeface="Anuphan" panose="00000500000000000000" pitchFamily="2" charset="-3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TH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82000"/>
                </a:srgbClr>
              </a:soli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  <p:sp>
        <p:nvSpPr>
          <p:cNvPr id="2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0963B36D-6E0E-3F31-2DD0-64415356B218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372979" y="653140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nuphan" pitchFamily="2" charset="-34"/>
                <a:ea typeface="+mn-ea"/>
                <a:cs typeface="Anuphan" pitchFamily="2" charset="-34"/>
              </a:rPr>
              <a:t>© Copyright STelligence Company Limited. All rights reserved. 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17F2BAF6-6A26-1DB3-FF7D-2926EF1081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979" y="383368"/>
            <a:ext cx="9765632" cy="633627"/>
          </a:xfrm>
        </p:spPr>
        <p:txBody>
          <a:bodyPr anchor="ctr">
            <a:noAutofit/>
          </a:bodyPr>
          <a:lstStyle>
            <a:lvl1pPr>
              <a:defRPr sz="3200" b="1" i="0">
                <a:solidFill>
                  <a:schemeClr val="bg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TH" dirty="0"/>
              <a:t>Colors Palette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A26E40-8FE5-C84A-0B13-3EAA612DACC7}"/>
              </a:ext>
            </a:extLst>
          </p:cNvPr>
          <p:cNvSpPr/>
          <p:nvPr userDrawn="1"/>
        </p:nvSpPr>
        <p:spPr>
          <a:xfrm>
            <a:off x="2634709" y="2475021"/>
            <a:ext cx="870034" cy="8700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93BE55-A713-3DF8-4289-C452DD174CF3}"/>
              </a:ext>
            </a:extLst>
          </p:cNvPr>
          <p:cNvSpPr/>
          <p:nvPr userDrawn="1"/>
        </p:nvSpPr>
        <p:spPr>
          <a:xfrm>
            <a:off x="3877721" y="2475021"/>
            <a:ext cx="870034" cy="870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E52111-1A9D-BB3A-C945-D3FE4D8368B8}"/>
              </a:ext>
            </a:extLst>
          </p:cNvPr>
          <p:cNvSpPr/>
          <p:nvPr userDrawn="1"/>
        </p:nvSpPr>
        <p:spPr>
          <a:xfrm>
            <a:off x="5120733" y="2475021"/>
            <a:ext cx="870034" cy="8700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2B1209-3C09-2913-0EE8-2DAD100DF959}"/>
              </a:ext>
            </a:extLst>
          </p:cNvPr>
          <p:cNvSpPr/>
          <p:nvPr userDrawn="1"/>
        </p:nvSpPr>
        <p:spPr>
          <a:xfrm>
            <a:off x="6363746" y="2475021"/>
            <a:ext cx="870034" cy="8700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6CF912-270C-9180-68EA-82AACFC0F4FA}"/>
              </a:ext>
            </a:extLst>
          </p:cNvPr>
          <p:cNvSpPr/>
          <p:nvPr userDrawn="1"/>
        </p:nvSpPr>
        <p:spPr>
          <a:xfrm>
            <a:off x="7606759" y="2475021"/>
            <a:ext cx="870034" cy="8700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19383F-0D9F-9305-EBD1-46F295C2E574}"/>
              </a:ext>
            </a:extLst>
          </p:cNvPr>
          <p:cNvSpPr/>
          <p:nvPr userDrawn="1"/>
        </p:nvSpPr>
        <p:spPr>
          <a:xfrm>
            <a:off x="8849771" y="2475021"/>
            <a:ext cx="870034" cy="8700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A85C57-91DA-7A77-FE61-4D0F59D9850F}"/>
              </a:ext>
            </a:extLst>
          </p:cNvPr>
          <p:cNvSpPr/>
          <p:nvPr userDrawn="1"/>
        </p:nvSpPr>
        <p:spPr>
          <a:xfrm>
            <a:off x="10092784" y="2475021"/>
            <a:ext cx="870034" cy="8700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B9C337-5B4C-4B59-04DC-85BAA28A6396}"/>
              </a:ext>
            </a:extLst>
          </p:cNvPr>
          <p:cNvSpPr/>
          <p:nvPr userDrawn="1"/>
        </p:nvSpPr>
        <p:spPr>
          <a:xfrm>
            <a:off x="2634709" y="3660884"/>
            <a:ext cx="870034" cy="87003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61F366-8DF0-527C-D4A4-9CD36DC2CF92}"/>
              </a:ext>
            </a:extLst>
          </p:cNvPr>
          <p:cNvSpPr/>
          <p:nvPr userDrawn="1"/>
        </p:nvSpPr>
        <p:spPr>
          <a:xfrm>
            <a:off x="3877721" y="3660884"/>
            <a:ext cx="870034" cy="870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5BA5F7-E872-2540-14C8-775A52BB9532}"/>
              </a:ext>
            </a:extLst>
          </p:cNvPr>
          <p:cNvSpPr/>
          <p:nvPr userDrawn="1"/>
        </p:nvSpPr>
        <p:spPr>
          <a:xfrm>
            <a:off x="5120733" y="3660884"/>
            <a:ext cx="870034" cy="87003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5EFB15-D0D4-3217-9F44-BA0C9230FEF7}"/>
              </a:ext>
            </a:extLst>
          </p:cNvPr>
          <p:cNvSpPr/>
          <p:nvPr userDrawn="1"/>
        </p:nvSpPr>
        <p:spPr>
          <a:xfrm>
            <a:off x="6363746" y="3660884"/>
            <a:ext cx="870034" cy="87003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170611-9FCA-2EFC-0093-B573ADB16064}"/>
              </a:ext>
            </a:extLst>
          </p:cNvPr>
          <p:cNvSpPr/>
          <p:nvPr userDrawn="1"/>
        </p:nvSpPr>
        <p:spPr>
          <a:xfrm>
            <a:off x="7606759" y="3660884"/>
            <a:ext cx="870034" cy="8700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106017F-0440-E551-9CFD-43DE8DC4F634}"/>
              </a:ext>
            </a:extLst>
          </p:cNvPr>
          <p:cNvSpPr/>
          <p:nvPr userDrawn="1"/>
        </p:nvSpPr>
        <p:spPr>
          <a:xfrm>
            <a:off x="8849771" y="3660884"/>
            <a:ext cx="870034" cy="87003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240F88-4302-0A26-D80A-008D691F24C8}"/>
              </a:ext>
            </a:extLst>
          </p:cNvPr>
          <p:cNvSpPr/>
          <p:nvPr userDrawn="1"/>
        </p:nvSpPr>
        <p:spPr>
          <a:xfrm>
            <a:off x="10092784" y="3660884"/>
            <a:ext cx="870034" cy="8700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B2DDE2-C9A2-4254-22A0-D499786B68B0}"/>
              </a:ext>
            </a:extLst>
          </p:cNvPr>
          <p:cNvSpPr/>
          <p:nvPr userDrawn="1"/>
        </p:nvSpPr>
        <p:spPr>
          <a:xfrm>
            <a:off x="1391696" y="2475021"/>
            <a:ext cx="870034" cy="8700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956CD45-4301-D17C-DC12-18595FF14525}"/>
              </a:ext>
            </a:extLst>
          </p:cNvPr>
          <p:cNvSpPr/>
          <p:nvPr userDrawn="1"/>
        </p:nvSpPr>
        <p:spPr>
          <a:xfrm>
            <a:off x="1391696" y="3660884"/>
            <a:ext cx="870034" cy="87003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F70F85-971F-646B-BECD-684746B93E53}"/>
              </a:ext>
            </a:extLst>
          </p:cNvPr>
          <p:cNvSpPr/>
          <p:nvPr userDrawn="1"/>
        </p:nvSpPr>
        <p:spPr>
          <a:xfrm flipV="1">
            <a:off x="0" y="6756712"/>
            <a:ext cx="12192000" cy="107722"/>
          </a:xfrm>
          <a:prstGeom prst="rect">
            <a:avLst/>
          </a:prstGeom>
          <a:gradFill>
            <a:gsLst>
              <a:gs pos="0">
                <a:srgbClr val="BDD631"/>
              </a:gs>
              <a:gs pos="100000">
                <a:srgbClr val="1061A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uphan" panose="00000500000000000000" pitchFamily="2" charset="-34"/>
              <a:ea typeface="+mn-ea"/>
              <a:cs typeface="Anuphan" panose="00000500000000000000" pitchFamily="2" charset="-34"/>
            </a:endParaRPr>
          </a:p>
        </p:txBody>
      </p:sp>
      <p:pic>
        <p:nvPicPr>
          <p:cNvPr id="8" name="Picture 7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E4A8F7FA-5407-A8C3-A0AD-C51519F036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98358" y="289849"/>
            <a:ext cx="820663" cy="82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67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B9B50FBD-8BD2-E171-3FF9-AEFD2AF544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r="38132" b="41864"/>
          <a:stretch/>
        </p:blipFill>
        <p:spPr>
          <a:xfrm>
            <a:off x="6804185" y="3273530"/>
            <a:ext cx="5387815" cy="358447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55C92-9233-3C55-2B58-1AE6314C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821" y="6356350"/>
            <a:ext cx="2743200" cy="365125"/>
          </a:xfrm>
        </p:spPr>
        <p:txBody>
          <a:bodyPr>
            <a:noAutofit/>
          </a:bodyPr>
          <a:lstStyle>
            <a:lvl1pPr>
              <a:defRPr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fld id="{5DCFB0AA-B817-44D2-B5EB-A505D7D0B5B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0963B36D-6E0E-3F31-2DD0-64415356B218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372979" y="653140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/>
          <a:p>
            <a:pPr defTabSz="932290" eaLnBrk="0" hangingPunct="0"/>
            <a:r>
              <a:rPr lang="en-US" sz="700" b="0" i="0">
                <a:solidFill>
                  <a:schemeClr val="tx1">
                    <a:lumMod val="50000"/>
                    <a:lumOff val="50000"/>
                  </a:schemeClr>
                </a:solidFill>
                <a:latin typeface="Anuphan" pitchFamily="2" charset="-34"/>
                <a:cs typeface="Anuphan" pitchFamily="2" charset="-34"/>
              </a:rPr>
              <a:t>© Copyright </a:t>
            </a:r>
            <a:r>
              <a:rPr lang="en-US" sz="700" b="0" i="0" err="1">
                <a:solidFill>
                  <a:schemeClr val="tx1">
                    <a:lumMod val="50000"/>
                    <a:lumOff val="50000"/>
                  </a:schemeClr>
                </a:solidFill>
                <a:latin typeface="Anuphan" pitchFamily="2" charset="-34"/>
                <a:cs typeface="Anuphan" pitchFamily="2" charset="-34"/>
              </a:rPr>
              <a:t>STelligence</a:t>
            </a:r>
            <a:r>
              <a:rPr lang="en-US" sz="700" b="0" i="0">
                <a:solidFill>
                  <a:schemeClr val="tx1">
                    <a:lumMod val="50000"/>
                    <a:lumOff val="50000"/>
                  </a:schemeClr>
                </a:solidFill>
                <a:latin typeface="Anuphan" pitchFamily="2" charset="-34"/>
                <a:cs typeface="Anuphan" pitchFamily="2" charset="-34"/>
              </a:rPr>
              <a:t> Company Limited. All rights reserved.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F08DD1-11C9-A252-A53E-041790426A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616" y="1216581"/>
            <a:ext cx="11201863" cy="4648678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1pPr>
            <a:lvl2pPr marL="742950" indent="-285750"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2pPr>
            <a:lvl3pPr marL="1200150" indent="-285750"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3pPr>
            <a:lvl4pPr marL="1657350" indent="-285750"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4pPr>
            <a:lvl5pPr marL="2114550" indent="-285750"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 dirty="0"/>
          </a:p>
        </p:txBody>
      </p:sp>
      <p:pic>
        <p:nvPicPr>
          <p:cNvPr id="3" name="Picture 2" descr="A green and black logo&#10;&#10;Description automatically generated">
            <a:extLst>
              <a:ext uri="{FF2B5EF4-FFF2-40B4-BE49-F238E27FC236}">
                <a16:creationId xmlns:a16="http://schemas.microsoft.com/office/drawing/2014/main" id="{44D2C56C-C2E5-EC03-7EB1-B3504FFF0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4621" y="420167"/>
            <a:ext cx="824400" cy="5637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094C19-D08B-4A5D-2930-4116B51958A5}"/>
              </a:ext>
            </a:extLst>
          </p:cNvPr>
          <p:cNvSpPr/>
          <p:nvPr/>
        </p:nvSpPr>
        <p:spPr>
          <a:xfrm flipV="1">
            <a:off x="0" y="6721474"/>
            <a:ext cx="12192000" cy="142959"/>
          </a:xfrm>
          <a:prstGeom prst="rect">
            <a:avLst/>
          </a:prstGeom>
          <a:gradFill>
            <a:gsLst>
              <a:gs pos="0">
                <a:srgbClr val="BDD631"/>
              </a:gs>
              <a:gs pos="100000">
                <a:srgbClr val="1061A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TH"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615E40B-5E47-52C4-B915-EA11EBD203B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2617" y="406400"/>
            <a:ext cx="10143209" cy="49414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2800" b="1" i="0">
                <a:latin typeface="Anuphan" pitchFamily="2" charset="-34"/>
                <a:cs typeface="Anuphan" pitchFamily="2" charset="-34"/>
              </a:defRPr>
            </a:lvl1pPr>
          </a:lstStyle>
          <a:p>
            <a:r>
              <a:rPr lang="en-US" dirty="0"/>
              <a:t>Click to</a:t>
            </a:r>
            <a:r>
              <a:rPr lang="th-TH" dirty="0"/>
              <a:t> </a:t>
            </a:r>
            <a:r>
              <a:rPr lang="en-US" dirty="0"/>
              <a:t>add title</a:t>
            </a:r>
            <a:endParaRPr lang="en-T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604379-0326-F143-27E1-0841F447788D}"/>
              </a:ext>
            </a:extLst>
          </p:cNvPr>
          <p:cNvSpPr/>
          <p:nvPr/>
        </p:nvSpPr>
        <p:spPr>
          <a:xfrm flipV="1">
            <a:off x="4561911" y="860648"/>
            <a:ext cx="2044620" cy="45719"/>
          </a:xfrm>
          <a:prstGeom prst="rect">
            <a:avLst/>
          </a:prstGeom>
          <a:solidFill>
            <a:srgbClr val="BDD6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TH"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74537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Blank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B9B50FBD-8BD2-E171-3FF9-AEFD2AF544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r="38132" b="41864"/>
          <a:stretch/>
        </p:blipFill>
        <p:spPr>
          <a:xfrm>
            <a:off x="6804185" y="3273530"/>
            <a:ext cx="5387815" cy="358447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55C92-9233-3C55-2B58-1AE6314C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821" y="6356350"/>
            <a:ext cx="2743200" cy="365125"/>
          </a:xfrm>
        </p:spPr>
        <p:txBody>
          <a:bodyPr>
            <a:noAutofit/>
          </a:bodyPr>
          <a:lstStyle>
            <a:lvl1pPr>
              <a:defRPr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fld id="{5DCFB0AA-B817-44D2-B5EB-A505D7D0B5B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0963B36D-6E0E-3F31-2DD0-64415356B218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372979" y="653140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/>
          <a:p>
            <a:pPr defTabSz="932290" eaLnBrk="0" hangingPunct="0"/>
            <a:r>
              <a:rPr lang="en-US" sz="700" b="0" i="0">
                <a:solidFill>
                  <a:schemeClr val="tx1">
                    <a:lumMod val="50000"/>
                    <a:lumOff val="50000"/>
                  </a:schemeClr>
                </a:solidFill>
                <a:latin typeface="Anuphan" pitchFamily="2" charset="-34"/>
                <a:cs typeface="Anuphan" pitchFamily="2" charset="-34"/>
              </a:rPr>
              <a:t>© Copyright </a:t>
            </a:r>
            <a:r>
              <a:rPr lang="en-US" sz="700" b="0" i="0" err="1">
                <a:solidFill>
                  <a:schemeClr val="tx1">
                    <a:lumMod val="50000"/>
                    <a:lumOff val="50000"/>
                  </a:schemeClr>
                </a:solidFill>
                <a:latin typeface="Anuphan" pitchFamily="2" charset="-34"/>
                <a:cs typeface="Anuphan" pitchFamily="2" charset="-34"/>
              </a:rPr>
              <a:t>STelligence</a:t>
            </a:r>
            <a:r>
              <a:rPr lang="en-US" sz="700" b="0" i="0">
                <a:solidFill>
                  <a:schemeClr val="tx1">
                    <a:lumMod val="50000"/>
                    <a:lumOff val="50000"/>
                  </a:schemeClr>
                </a:solidFill>
                <a:latin typeface="Anuphan" pitchFamily="2" charset="-34"/>
                <a:cs typeface="Anuphan" pitchFamily="2" charset="-34"/>
              </a:rPr>
              <a:t> Company Limited. All rights reserved. </a:t>
            </a:r>
          </a:p>
        </p:txBody>
      </p:sp>
      <p:pic>
        <p:nvPicPr>
          <p:cNvPr id="3" name="Picture 2" descr="A green and black logo&#10;&#10;Description automatically generated">
            <a:extLst>
              <a:ext uri="{FF2B5EF4-FFF2-40B4-BE49-F238E27FC236}">
                <a16:creationId xmlns:a16="http://schemas.microsoft.com/office/drawing/2014/main" id="{44D2C56C-C2E5-EC03-7EB1-B3504FFF0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4621" y="420167"/>
            <a:ext cx="824400" cy="5637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094C19-D08B-4A5D-2930-4116B51958A5}"/>
              </a:ext>
            </a:extLst>
          </p:cNvPr>
          <p:cNvSpPr/>
          <p:nvPr/>
        </p:nvSpPr>
        <p:spPr>
          <a:xfrm flipV="1">
            <a:off x="0" y="6721474"/>
            <a:ext cx="12192000" cy="142959"/>
          </a:xfrm>
          <a:prstGeom prst="rect">
            <a:avLst/>
          </a:prstGeom>
          <a:gradFill>
            <a:gsLst>
              <a:gs pos="0">
                <a:srgbClr val="BDD631"/>
              </a:gs>
              <a:gs pos="100000">
                <a:srgbClr val="1061A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TH"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42731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and white network&#10;&#10;Description automatically generated with medium confidence">
            <a:extLst>
              <a:ext uri="{FF2B5EF4-FFF2-40B4-BE49-F238E27FC236}">
                <a16:creationId xmlns:a16="http://schemas.microsoft.com/office/drawing/2014/main" id="{290FF217-3B61-BBF7-3849-804D61448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14" r="26341"/>
          <a:stretch/>
        </p:blipFill>
        <p:spPr>
          <a:xfrm rot="10800000">
            <a:off x="0" y="0"/>
            <a:ext cx="4314825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55C92-9233-3C55-2B58-1AE6314C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821" y="6356350"/>
            <a:ext cx="2743200" cy="365125"/>
          </a:xfrm>
        </p:spPr>
        <p:txBody>
          <a:bodyPr>
            <a:noAutofit/>
          </a:bodyPr>
          <a:lstStyle>
            <a:lvl1pPr>
              <a:defRPr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fld id="{5DCFB0AA-B817-44D2-B5EB-A505D7D0B5B5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52A38B84-E53E-5ED9-7594-AE485F696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78" y="5718249"/>
            <a:ext cx="820663" cy="820663"/>
          </a:xfrm>
          <a:prstGeom prst="rect">
            <a:avLst/>
          </a:prstGeom>
        </p:spPr>
      </p:pic>
      <p:sp>
        <p:nvSpPr>
          <p:cNvPr id="2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0963B36D-6E0E-3F31-2DD0-64415356B218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372979" y="653140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/>
          <a:p>
            <a:pPr defTabSz="932290" eaLnBrk="0" hangingPunct="0"/>
            <a:r>
              <a:rPr lang="en-US" sz="7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rPr>
              <a:t>© Copyright </a:t>
            </a:r>
            <a:r>
              <a:rPr lang="en-US" sz="700" b="0" i="0" err="1">
                <a:solidFill>
                  <a:schemeClr val="bg1"/>
                </a:solidFill>
                <a:latin typeface="Anuphan" pitchFamily="2" charset="-34"/>
                <a:cs typeface="Anuphan" pitchFamily="2" charset="-34"/>
              </a:rPr>
              <a:t>STelligence</a:t>
            </a:r>
            <a:r>
              <a:rPr lang="en-US" sz="700" b="0" i="0">
                <a:solidFill>
                  <a:schemeClr val="bg1"/>
                </a:solidFill>
                <a:latin typeface="Anuphan" pitchFamily="2" charset="-34"/>
                <a:cs typeface="Anuphan" pitchFamily="2" charset="-34"/>
              </a:rPr>
              <a:t> Company Limited. All rights reserved.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F08DD1-11C9-A252-A53E-041790426A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55103" y="344685"/>
            <a:ext cx="6963918" cy="5626989"/>
          </a:xfrm>
        </p:spPr>
        <p:txBody>
          <a:bodyPr>
            <a:no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1pPr>
            <a:lvl2pPr marL="800100" indent="-342900">
              <a:buFont typeface="Arial" panose="020B0604020202020204" pitchFamily="34" charset="0"/>
              <a:buChar char="•"/>
              <a:defRPr sz="20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2pPr>
            <a:lvl3pPr marL="1200150" indent="-285750"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3pPr>
            <a:lvl4pPr marL="1657350" indent="-285750"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Anuphan" pitchFamily="2" charset="-34"/>
                <a:cs typeface="Anuphan" pitchFamily="2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17F2BAF6-6A26-1DB3-FF7D-2926EF108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978" y="344685"/>
            <a:ext cx="3584660" cy="1827015"/>
          </a:xfrm>
        </p:spPr>
        <p:txBody>
          <a:bodyPr anchor="t">
            <a:noAutofit/>
          </a:bodyPr>
          <a:lstStyle>
            <a:lvl1pPr>
              <a:defRPr sz="3200" b="1" i="0">
                <a:solidFill>
                  <a:schemeClr val="bg1"/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r>
              <a:rPr lang="en-US"/>
              <a:t>Click to edit Master title style</a:t>
            </a:r>
            <a:endParaRPr lang="en-TH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354080-4C7D-54C3-F588-9990B815B1CE}"/>
              </a:ext>
            </a:extLst>
          </p:cNvPr>
          <p:cNvSpPr/>
          <p:nvPr/>
        </p:nvSpPr>
        <p:spPr>
          <a:xfrm flipV="1">
            <a:off x="0" y="6756712"/>
            <a:ext cx="12192000" cy="107722"/>
          </a:xfrm>
          <a:prstGeom prst="rect">
            <a:avLst/>
          </a:prstGeom>
          <a:gradFill>
            <a:gsLst>
              <a:gs pos="0">
                <a:srgbClr val="BDD631"/>
              </a:gs>
              <a:gs pos="100000">
                <a:srgbClr val="1061A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TH">
              <a:latin typeface="Anuphan" panose="00000500000000000000" pitchFamily="2" charset="-34"/>
              <a:cs typeface="Anuphan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9980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image" Target="../media/image17.jpg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FE1D5A-E8CE-6908-BA7C-830FAE7EB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04801-A75B-2E2A-574D-8A5003778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20FF09-560B-D142-5427-6B5137635D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fld id="{25C87305-AFE1-4FEE-A71F-83EBFFA51343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DCA35-4D5D-D9A4-6155-F1F437FFA8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D6768-CD0E-30C6-DFFA-0F1211E90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fld id="{5DCFB0AA-B817-44D2-B5EB-A505D7D0B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622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nuphan" panose="00000500000000000000" pitchFamily="2" charset="-34"/>
          <a:ea typeface="+mj-ea"/>
          <a:cs typeface="Anuphan" panose="00000500000000000000" pitchFamily="2" charset="-34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nuphan" panose="00000500000000000000" pitchFamily="2" charset="-34"/>
          <a:ea typeface="+mn-ea"/>
          <a:cs typeface="Anuphan" panose="00000500000000000000" pitchFamily="2" charset="-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nuphan" panose="00000500000000000000" pitchFamily="2" charset="-34"/>
          <a:ea typeface="+mn-ea"/>
          <a:cs typeface="Anuphan" panose="00000500000000000000" pitchFamily="2" charset="-34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nuphan" panose="00000500000000000000" pitchFamily="2" charset="-34"/>
          <a:ea typeface="+mn-ea"/>
          <a:cs typeface="Anuphan" panose="00000500000000000000" pitchFamily="2" charset="-34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nuphan" panose="00000500000000000000" pitchFamily="2" charset="-34"/>
          <a:ea typeface="+mn-ea"/>
          <a:cs typeface="Anuphan" panose="00000500000000000000" pitchFamily="2" charset="-34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nuphan" panose="00000500000000000000" pitchFamily="2" charset="-34"/>
          <a:ea typeface="+mn-ea"/>
          <a:cs typeface="Anuphan" panose="00000500000000000000" pitchFamily="2" charset="-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FE1D5A-E8CE-6908-BA7C-830FAE7EB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04801-A75B-2E2A-574D-8A5003778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20FF09-560B-D142-5427-6B5137635D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pPr>
              <a:defRPr/>
            </a:pPr>
            <a:fld id="{801DF3EC-9DCF-8048-8D04-23E8220DE80F}" type="datetimeFigureOut">
              <a:rPr lang="en-TH" smtClean="0">
                <a:solidFill>
                  <a:srgbClr val="000000">
                    <a:tint val="82000"/>
                  </a:srgbClr>
                </a:solidFill>
              </a:rPr>
              <a:pPr>
                <a:defRPr/>
              </a:pPr>
              <a:t>07/11/2024</a:t>
            </a:fld>
            <a:endParaRPr lang="en-TH">
              <a:solidFill>
                <a:srgbClr val="000000">
                  <a:tint val="82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DCA35-4D5D-D9A4-6155-F1F437FFA8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pPr>
              <a:defRPr/>
            </a:pPr>
            <a:endParaRPr lang="en-TH">
              <a:solidFill>
                <a:srgbClr val="000000">
                  <a:tint val="82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D6768-CD0E-30C6-DFFA-0F1211E90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Anuphan" panose="00000500000000000000" pitchFamily="2" charset="-34"/>
                <a:cs typeface="Anuphan" panose="00000500000000000000" pitchFamily="2" charset="-34"/>
              </a:defRPr>
            </a:lvl1pPr>
          </a:lstStyle>
          <a:p>
            <a:pPr>
              <a:defRPr/>
            </a:pPr>
            <a:fld id="{F4419E19-E07A-CF4A-8322-AFE110ACEE33}" type="slidenum">
              <a:rPr lang="en-TH" smtClean="0">
                <a:solidFill>
                  <a:srgbClr val="000000">
                    <a:tint val="82000"/>
                  </a:srgbClr>
                </a:solidFill>
              </a:rPr>
              <a:pPr>
                <a:defRPr/>
              </a:pPr>
              <a:t>‹#›</a:t>
            </a:fld>
            <a:endParaRPr lang="en-TH">
              <a:solidFill>
                <a:srgbClr val="000000">
                  <a:tint val="82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432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  <p:sldLayoutId id="2147483717" r:id="rId21"/>
    <p:sldLayoutId id="2147483718" r:id="rId22"/>
    <p:sldLayoutId id="2147483719" r:id="rId23"/>
    <p:sldLayoutId id="2147483720" r:id="rId24"/>
    <p:sldLayoutId id="2147483721" r:id="rId25"/>
    <p:sldLayoutId id="2147483722" r:id="rId26"/>
    <p:sldLayoutId id="2147483723" r:id="rId27"/>
    <p:sldLayoutId id="2147483724" r:id="rId28"/>
    <p:sldLayoutId id="2147483725" r:id="rId29"/>
    <p:sldLayoutId id="2147483726" r:id="rId30"/>
    <p:sldLayoutId id="2147483727" r:id="rId31"/>
    <p:sldLayoutId id="2147483728" r:id="rId32"/>
    <p:sldLayoutId id="2147483729" r:id="rId33"/>
    <p:sldLayoutId id="2147483730" r:id="rId3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Anuphan" panose="00000500000000000000" pitchFamily="2" charset="-34"/>
          <a:ea typeface="+mj-ea"/>
          <a:cs typeface="Anuphan" panose="00000500000000000000" pitchFamily="2" charset="-34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Anuphan" panose="00000500000000000000" pitchFamily="2" charset="-34"/>
          <a:ea typeface="+mn-ea"/>
          <a:cs typeface="Anuphan" panose="00000500000000000000" pitchFamily="2" charset="-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nuphan" panose="00000500000000000000" pitchFamily="2" charset="-34"/>
          <a:ea typeface="+mn-ea"/>
          <a:cs typeface="Anuphan" panose="00000500000000000000" pitchFamily="2" charset="-34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nuphan" panose="00000500000000000000" pitchFamily="2" charset="-34"/>
          <a:ea typeface="+mn-ea"/>
          <a:cs typeface="Anuphan" panose="00000500000000000000" pitchFamily="2" charset="-34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nuphan" panose="00000500000000000000" pitchFamily="2" charset="-34"/>
          <a:ea typeface="+mn-ea"/>
          <a:cs typeface="Anuphan" panose="00000500000000000000" pitchFamily="2" charset="-34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nuphan" panose="00000500000000000000" pitchFamily="2" charset="-34"/>
          <a:ea typeface="+mn-ea"/>
          <a:cs typeface="Anuphan" panose="00000500000000000000" pitchFamily="2" charset="-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02A8D3C-04D6-B4CA-BE55-F35B49EE5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630" y="2766219"/>
            <a:ext cx="10563247" cy="1015029"/>
          </a:xfrm>
        </p:spPr>
        <p:txBody>
          <a:bodyPr/>
          <a:lstStyle/>
          <a:p>
            <a:r>
              <a:rPr lang="en-US" dirty="0"/>
              <a:t>Time Series Forecasting </a:t>
            </a:r>
          </a:p>
        </p:txBody>
      </p:sp>
    </p:spTree>
    <p:extLst>
      <p:ext uri="{BB962C8B-B14F-4D97-AF65-F5344CB8AC3E}">
        <p14:creationId xmlns:p14="http://schemas.microsoft.com/office/powerpoint/2010/main" val="1036156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406B3F-1EB4-40A8-DB39-47878C9965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b="1" dirty="0"/>
              <a:t>Stationarity</a:t>
            </a:r>
          </a:p>
          <a:p>
            <a:pPr>
              <a:buFontTx/>
              <a:buChar char="-"/>
            </a:pPr>
            <a:r>
              <a:rPr lang="it-IT" dirty="0"/>
              <a:t>Stationarity will help choose d in ARIMA.</a:t>
            </a:r>
          </a:p>
          <a:p>
            <a:pPr>
              <a:buFontTx/>
              <a:buChar char="-"/>
            </a:pPr>
            <a:r>
              <a:rPr lang="it-IT" dirty="0"/>
              <a:t>Stationarity mean and variance will always be the same. </a:t>
            </a:r>
          </a:p>
          <a:p>
            <a:pPr>
              <a:buFontTx/>
              <a:buChar char="-"/>
            </a:pPr>
            <a:r>
              <a:rPr lang="it-IT" dirty="0"/>
              <a:t>Augmented Dicky-Filler Test (ADF Test) for check stationarity</a:t>
            </a:r>
          </a:p>
          <a:p>
            <a:pPr marL="0" indent="0">
              <a:buNone/>
            </a:pPr>
            <a:r>
              <a:rPr lang="it-IT" dirty="0"/>
              <a:t>	- Null: time series is non-stationary </a:t>
            </a:r>
          </a:p>
          <a:p>
            <a:pPr marL="0" indent="0">
              <a:buNone/>
            </a:pPr>
            <a:r>
              <a:rPr lang="it-IT" dirty="0"/>
              <a:t>	- Alternative: time series is stationary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0BCF19-CC05-FA18-8BE3-78032F9382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ARIMA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E61AF1-06B6-4956-C211-2C30363F4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499" y="3146440"/>
            <a:ext cx="7528956" cy="19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060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406B3F-1EB4-40A8-DB39-47878C9965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617" y="1216581"/>
            <a:ext cx="7697934" cy="4648678"/>
          </a:xfrm>
        </p:spPr>
        <p:txBody>
          <a:bodyPr/>
          <a:lstStyle/>
          <a:p>
            <a:pPr marL="0" indent="0">
              <a:buNone/>
            </a:pPr>
            <a:r>
              <a:rPr lang="it-IT" b="1" dirty="0"/>
              <a:t>ACF (Autocorrelation Function) </a:t>
            </a:r>
          </a:p>
          <a:p>
            <a:pPr>
              <a:buFontTx/>
              <a:buChar char="-"/>
            </a:pPr>
            <a:r>
              <a:rPr lang="it-IT" dirty="0"/>
              <a:t>The ACF shows the correlation between the times series and its own lagged values.</a:t>
            </a:r>
          </a:p>
          <a:p>
            <a:pPr>
              <a:buFontTx/>
              <a:buChar char="-"/>
            </a:pPr>
            <a:r>
              <a:rPr lang="it-IT" dirty="0"/>
              <a:t>It represents a correlation coeffcient batween the series and its past values.</a:t>
            </a:r>
          </a:p>
          <a:p>
            <a:pPr>
              <a:buFontTx/>
              <a:buChar char="-"/>
            </a:pPr>
            <a:r>
              <a:rPr lang="it-IT" dirty="0"/>
              <a:t>For instance at lag 3 is calculated as the correlation between the series yt and the same series lagged by 3 time periods yt-3.</a:t>
            </a:r>
          </a:p>
          <a:p>
            <a:pPr marL="0" indent="0">
              <a:buNone/>
            </a:pPr>
            <a:endParaRPr lang="it-IT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0BCF19-CC05-FA18-8BE3-78032F9382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ARIMA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4F3519-2202-3DD9-97E0-9D741E7FA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353" y="1294410"/>
            <a:ext cx="2845131" cy="426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655343-B294-5327-2B82-3A1259A118AE}"/>
              </a:ext>
            </a:extLst>
          </p:cNvPr>
          <p:cNvSpPr txBox="1"/>
          <p:nvPr/>
        </p:nvSpPr>
        <p:spPr>
          <a:xfrm>
            <a:off x="8543924" y="5406136"/>
            <a:ext cx="26384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nuphan" panose="00000500000000000000" pitchFamily="2" charset="-34"/>
                <a:cs typeface="Anuphan" panose="00000500000000000000" pitchFamily="2" charset="-34"/>
              </a:rPr>
              <a:t>https://towardsdatascience.com/interpreting-acf-and-pacf-plots-for-time-series-forecasting-af0d6db4061c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2058B8-FD47-EFBB-23A4-592FA7455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268" y="3540920"/>
            <a:ext cx="6165460" cy="264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676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406B3F-1EB4-40A8-DB39-47878C9965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617" y="1216581"/>
            <a:ext cx="7824602" cy="4648678"/>
          </a:xfrm>
        </p:spPr>
        <p:txBody>
          <a:bodyPr/>
          <a:lstStyle/>
          <a:p>
            <a:pPr marL="0" indent="0">
              <a:buNone/>
            </a:pPr>
            <a:r>
              <a:rPr lang="it-IT" b="1" dirty="0"/>
              <a:t>PACF (Partial Autocorrelation Function)</a:t>
            </a:r>
          </a:p>
          <a:p>
            <a:pPr>
              <a:buFontTx/>
              <a:buChar char="-"/>
            </a:pPr>
            <a:r>
              <a:rPr lang="it-IT" dirty="0"/>
              <a:t>The PACF is estimated by controlling the effects of other lags, generally using linear regression.</a:t>
            </a:r>
          </a:p>
          <a:p>
            <a:pPr>
              <a:buFontTx/>
              <a:buChar char="-"/>
            </a:pPr>
            <a:r>
              <a:rPr lang="it-IT" dirty="0"/>
              <a:t>The regression includes all the lags between the current time period and the given lag as independent variables.</a:t>
            </a:r>
          </a:p>
          <a:p>
            <a:pPr>
              <a:buFontTx/>
              <a:buChar char="-"/>
            </a:pPr>
            <a:r>
              <a:rPr lang="it-IT" dirty="0"/>
              <a:t>For example, to estimate PACF at lag 8, we will include 8 lagged variables and the coefficient of the 8° lag will give us PACF at lag 8.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0BCF19-CC05-FA18-8BE3-78032F9382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ARIMA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3B77848-CA15-2239-5B52-04B367D7D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1253" y="1406330"/>
            <a:ext cx="2845131" cy="426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4E3AB8-DA9F-1D8E-8CB2-9E35B1644704}"/>
              </a:ext>
            </a:extLst>
          </p:cNvPr>
          <p:cNvSpPr txBox="1"/>
          <p:nvPr/>
        </p:nvSpPr>
        <p:spPr>
          <a:xfrm>
            <a:off x="8543924" y="5406136"/>
            <a:ext cx="26384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nuphan" panose="00000500000000000000" pitchFamily="2" charset="-34"/>
                <a:cs typeface="Anuphan" panose="00000500000000000000" pitchFamily="2" charset="-34"/>
              </a:rPr>
              <a:t>https://towardsdatascience.com/interpreting-acf-and-pacf-plots-for-time-series-forecasting-af0d6db4061c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0DE225-9BF7-CFF0-FE1C-36DC1B7B7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1" y="3429000"/>
            <a:ext cx="5953573" cy="268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17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406B3F-1EB4-40A8-DB39-47878C9965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616" y="1216581"/>
            <a:ext cx="11031683" cy="4648678"/>
          </a:xfrm>
        </p:spPr>
        <p:txBody>
          <a:bodyPr/>
          <a:lstStyle/>
          <a:p>
            <a:pPr marL="0" indent="0">
              <a:buNone/>
            </a:pPr>
            <a:r>
              <a:rPr lang="it-IT" b="1" dirty="0"/>
              <a:t>Auto ARIMA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0BCF19-CC05-FA18-8BE3-78032F9382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ARIMA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21A657-C828-E1EF-C445-656B7A4D4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1942303"/>
            <a:ext cx="7800975" cy="386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96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406B3F-1EB4-40A8-DB39-47878C9965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0BCF19-CC05-FA18-8BE3-78032F9382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 method</a:t>
            </a:r>
          </a:p>
        </p:txBody>
      </p:sp>
    </p:spTree>
    <p:extLst>
      <p:ext uri="{BB962C8B-B14F-4D97-AF65-F5344CB8AC3E}">
        <p14:creationId xmlns:p14="http://schemas.microsoft.com/office/powerpoint/2010/main" val="3745871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406B3F-1EB4-40A8-DB39-47878C9965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0BCF19-CC05-FA18-8BE3-78032F9382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 </a:t>
            </a:r>
          </a:p>
        </p:txBody>
      </p:sp>
    </p:spTree>
    <p:extLst>
      <p:ext uri="{BB962C8B-B14F-4D97-AF65-F5344CB8AC3E}">
        <p14:creationId xmlns:p14="http://schemas.microsoft.com/office/powerpoint/2010/main" val="2443738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0BCF19-CC05-FA18-8BE3-78032F9382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Type of task time series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28F1A8-02AA-9D98-4340-C37701310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956" y="2377440"/>
            <a:ext cx="5747450" cy="26334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37AFA5-F551-64DB-713E-C87ED35C0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17" y="2121408"/>
            <a:ext cx="5184250" cy="301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673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406B3F-1EB4-40A8-DB39-47878C9965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3058" y="1207437"/>
            <a:ext cx="3031974" cy="202039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Power Transform</a:t>
            </a:r>
          </a:p>
          <a:p>
            <a:pPr marL="0" indent="0">
              <a:buNone/>
            </a:pPr>
            <a:r>
              <a:rPr lang="en-US" dirty="0"/>
              <a:t>- Raise all data points to a power (e.g., γ = 1/2)</a:t>
            </a:r>
          </a:p>
          <a:p>
            <a:pPr marL="0" indent="0">
              <a:buNone/>
            </a:pPr>
            <a:r>
              <a:rPr lang="en-US" dirty="0"/>
              <a:t>- Why would you do that? Suppose your data appears to grow quadratically</a:t>
            </a:r>
          </a:p>
          <a:p>
            <a:pPr marL="0" indent="0">
              <a:buNone/>
            </a:pPr>
            <a:r>
              <a:rPr lang="en-US" dirty="0"/>
              <a:t>- By using γ = 1/2, you convert it into a linear trend, which is easy to model! (as you'll soon see)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0BCF19-CC05-FA18-8BE3-78032F9382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Time series transformation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9D1FF-DC35-8C0C-2B89-2CBCD9DD5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76" y="4217091"/>
            <a:ext cx="2013630" cy="754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EBB15F-8607-EB9D-0796-ADD423C53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032" y="4341517"/>
            <a:ext cx="4447468" cy="5053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9B37CF-D50D-8244-31FC-106AC5D32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5107" y="4105547"/>
            <a:ext cx="3043779" cy="977334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E8BFA092-145A-D95A-58A7-AFF386F696C4}"/>
              </a:ext>
            </a:extLst>
          </p:cNvPr>
          <p:cNvSpPr txBox="1">
            <a:spLocks/>
          </p:cNvSpPr>
          <p:nvPr/>
        </p:nvSpPr>
        <p:spPr>
          <a:xfrm>
            <a:off x="4185077" y="1207437"/>
            <a:ext cx="4007947" cy="2020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nuphan" pitchFamily="2" charset="-34"/>
                <a:ea typeface="+mn-ea"/>
                <a:cs typeface="Anuphan" pitchFamily="2" charset="-34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nuphan" pitchFamily="2" charset="-34"/>
                <a:ea typeface="+mn-ea"/>
                <a:cs typeface="Anuphan" pitchFamily="2" charset="-34"/>
              </a:defRPr>
            </a:lvl2pPr>
            <a:lvl3pPr marL="120015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nuphan" pitchFamily="2" charset="-34"/>
                <a:ea typeface="+mn-ea"/>
                <a:cs typeface="Anuphan" pitchFamily="2" charset="-34"/>
              </a:defRPr>
            </a:lvl3pPr>
            <a:lvl4pPr marL="165735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nuphan" pitchFamily="2" charset="-34"/>
                <a:ea typeface="+mn-ea"/>
                <a:cs typeface="Anuphan" pitchFamily="2" charset="-34"/>
              </a:defRPr>
            </a:lvl4pPr>
            <a:lvl5pPr marL="211455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nuphan" pitchFamily="2" charset="-34"/>
                <a:ea typeface="+mn-ea"/>
                <a:cs typeface="Anuphan" pitchFamily="2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Log Transform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- "Squashes" the data (similar to power transform, but power transform can do the opposite too)</a:t>
            </a:r>
          </a:p>
          <a:p>
            <a:pPr>
              <a:buFontTx/>
              <a:buChar char="-"/>
            </a:pPr>
            <a:r>
              <a:rPr lang="en-US" dirty="0"/>
              <a:t>Often use the log transform by default</a:t>
            </a:r>
          </a:p>
          <a:p>
            <a:pPr>
              <a:buFontTx/>
              <a:buChar char="-"/>
            </a:pPr>
            <a:r>
              <a:rPr lang="en-US" dirty="0"/>
              <a:t>Before use make sure data is positive value.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BF9C949B-E667-C686-CD66-DBE083021339}"/>
              </a:ext>
            </a:extLst>
          </p:cNvPr>
          <p:cNvSpPr txBox="1">
            <a:spLocks/>
          </p:cNvSpPr>
          <p:nvPr/>
        </p:nvSpPr>
        <p:spPr>
          <a:xfrm>
            <a:off x="8193024" y="1252430"/>
            <a:ext cx="4007947" cy="2020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nuphan" pitchFamily="2" charset="-34"/>
                <a:ea typeface="+mn-ea"/>
                <a:cs typeface="Anuphan" pitchFamily="2" charset="-34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nuphan" pitchFamily="2" charset="-34"/>
                <a:ea typeface="+mn-ea"/>
                <a:cs typeface="Anuphan" pitchFamily="2" charset="-34"/>
              </a:defRPr>
            </a:lvl2pPr>
            <a:lvl3pPr marL="120015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nuphan" pitchFamily="2" charset="-34"/>
                <a:ea typeface="+mn-ea"/>
                <a:cs typeface="Anuphan" pitchFamily="2" charset="-34"/>
              </a:defRPr>
            </a:lvl3pPr>
            <a:lvl4pPr marL="165735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nuphan" pitchFamily="2" charset="-34"/>
                <a:ea typeface="+mn-ea"/>
                <a:cs typeface="Anuphan" pitchFamily="2" charset="-34"/>
              </a:defRPr>
            </a:lvl4pPr>
            <a:lvl5pPr marL="211455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nuphan" pitchFamily="2" charset="-34"/>
                <a:ea typeface="+mn-ea"/>
                <a:cs typeface="Anuphan" pitchFamily="2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Box-Cox Transform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- Unifies the power and log transforms</a:t>
            </a:r>
          </a:p>
        </p:txBody>
      </p:sp>
    </p:spTree>
    <p:extLst>
      <p:ext uri="{BB962C8B-B14F-4D97-AF65-F5344CB8AC3E}">
        <p14:creationId xmlns:p14="http://schemas.microsoft.com/office/powerpoint/2010/main" val="1689078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406B3F-1EB4-40A8-DB39-47878C9965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Simple exponential Smoothing </a:t>
            </a:r>
          </a:p>
          <a:p>
            <a:pPr>
              <a:buFontTx/>
              <a:buChar char="-"/>
            </a:pPr>
            <a:r>
              <a:rPr lang="en-US" dirty="0"/>
              <a:t>This method is suitable for forecasting data with no clear trend or seasonal pattern. </a:t>
            </a:r>
          </a:p>
          <a:p>
            <a:pPr>
              <a:buFontTx/>
              <a:buChar char="-"/>
            </a:pPr>
            <a:r>
              <a:rPr lang="en-US" dirty="0"/>
              <a:t>Define larger weights to more recent observations than to observations from the distant past.</a:t>
            </a:r>
          </a:p>
          <a:p>
            <a:pPr>
              <a:buFontTx/>
              <a:buChar char="-"/>
            </a:pPr>
            <a:r>
              <a:rPr lang="en-US" dirty="0"/>
              <a:t>The rate at which the weights decrease is controlled by the parameter α.</a:t>
            </a:r>
          </a:p>
          <a:p>
            <a:pPr>
              <a:buFontTx/>
              <a:buChar char="-"/>
            </a:pPr>
            <a:r>
              <a:rPr lang="en-US" dirty="0"/>
              <a:t> If  α is small (i.e., close to 0), more weight is given to observations from the more distant past. If α is large (i.e., close to 1), more weight is given to the more recent observations. </a:t>
            </a:r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0BCF19-CC05-FA18-8BE3-78032F9382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Exponential Smoothing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8373DF-A626-DE64-ED61-EC7414D54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1" y="4879939"/>
            <a:ext cx="4831487" cy="11909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E18EB6-5357-0251-88CF-A86CDBCDE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13" y="3801837"/>
            <a:ext cx="5014395" cy="7620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A7E21E-AA1A-0B89-C450-3872D2049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9008" y="3989311"/>
            <a:ext cx="2684675" cy="16521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3F3434-BE75-2CF6-A556-7C93901A1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033" y="3540920"/>
            <a:ext cx="3668776" cy="287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510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406B3F-1EB4-40A8-DB39-47878C9965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Holt’s linear trend method</a:t>
            </a:r>
          </a:p>
          <a:p>
            <a:pPr>
              <a:buFontTx/>
              <a:buChar char="-"/>
            </a:pPr>
            <a:r>
              <a:rPr lang="en-US" dirty="0"/>
              <a:t>Holt Linear trend model allows for trends</a:t>
            </a:r>
          </a:p>
          <a:p>
            <a:pPr>
              <a:buFontTx/>
              <a:buChar char="-"/>
            </a:pPr>
            <a:r>
              <a:rPr lang="en-US" dirty="0"/>
              <a:t>This method involves a forecast equation and two smoothing equations (one for the level and one for the trend)</a:t>
            </a:r>
            <a:endParaRPr lang="th-T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0BCF19-CC05-FA18-8BE3-78032F9382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Exponential Smoothing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DDD222-BE3A-B883-828B-16321CBD7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19" y="2664544"/>
            <a:ext cx="5418290" cy="8763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A40DEF-4724-9523-DDBC-0F2E0294A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113" y="3728366"/>
            <a:ext cx="7696867" cy="230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32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406B3F-1EB4-40A8-DB39-47878C9965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616" y="1216581"/>
            <a:ext cx="11201863" cy="35618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Holt’s-Winters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0BCF19-CC05-FA18-8BE3-78032F9382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Exponential Smoothing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AB6CBF-E79C-9730-F9DC-B8F0FF8BDA24}"/>
              </a:ext>
            </a:extLst>
          </p:cNvPr>
          <p:cNvSpPr txBox="1"/>
          <p:nvPr/>
        </p:nvSpPr>
        <p:spPr>
          <a:xfrm>
            <a:off x="512616" y="1608698"/>
            <a:ext cx="4416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Additive Method</a:t>
            </a:r>
          </a:p>
          <a:p>
            <a:pPr marL="285750" indent="-285750">
              <a:buFontTx/>
              <a:buChar char="-"/>
            </a:pPr>
            <a:r>
              <a:rPr lang="en-US" dirty="0"/>
              <a:t>Level + trend + seasonal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additive method is preferred when the seasonal variations are roughly constant through the series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E83788-2B11-4597-0956-C8A0741C9E2F}"/>
              </a:ext>
            </a:extLst>
          </p:cNvPr>
          <p:cNvSpPr txBox="1"/>
          <p:nvPr/>
        </p:nvSpPr>
        <p:spPr>
          <a:xfrm>
            <a:off x="6113547" y="1625773"/>
            <a:ext cx="56009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Multiplicative Method</a:t>
            </a:r>
          </a:p>
          <a:p>
            <a:pPr marL="285750" indent="-285750">
              <a:buFontTx/>
              <a:buChar char="-"/>
            </a:pPr>
            <a:r>
              <a:rPr lang="en-US" dirty="0"/>
              <a:t>(Level + trend) * seasonal</a:t>
            </a:r>
          </a:p>
          <a:p>
            <a:pPr marL="285750" indent="-285750">
              <a:buFontTx/>
              <a:buChar char="-"/>
            </a:pPr>
            <a:r>
              <a:rPr lang="en-US" dirty="0"/>
              <a:t>  the multiplicative method is preferred when the seasonal variations are changing proportional to the level of the series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33B35DC-1BE4-59E0-6953-A755E19BF0CC}"/>
              </a:ext>
            </a:extLst>
          </p:cNvPr>
          <p:cNvGrpSpPr/>
          <p:nvPr/>
        </p:nvGrpSpPr>
        <p:grpSpPr>
          <a:xfrm>
            <a:off x="164756" y="3533804"/>
            <a:ext cx="4121602" cy="2508537"/>
            <a:chOff x="3886752" y="3889278"/>
            <a:chExt cx="3874725" cy="235828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BDA5525-21C9-8669-DCE1-CCC5EE5A2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6752" y="3889278"/>
              <a:ext cx="3874725" cy="210004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21DA6D-E38E-D478-994B-9F418FE6DF42}"/>
                </a:ext>
              </a:extLst>
            </p:cNvPr>
            <p:cNvSpPr txBox="1"/>
            <p:nvPr/>
          </p:nvSpPr>
          <p:spPr>
            <a:xfrm>
              <a:off x="4215384" y="5989320"/>
              <a:ext cx="1600200" cy="231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Fit for additive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A674914-40E1-6CA6-26EF-D4FE1FE7E215}"/>
                </a:ext>
              </a:extLst>
            </p:cNvPr>
            <p:cNvSpPr txBox="1"/>
            <p:nvPr/>
          </p:nvSpPr>
          <p:spPr>
            <a:xfrm>
              <a:off x="5966501" y="6016085"/>
              <a:ext cx="1600200" cy="231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Fit for Multiplicative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09C70F35-F385-BA0B-C6CF-AEF0E80D2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520" y="3511591"/>
            <a:ext cx="3856054" cy="12574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0BAEAD-66CA-D8D6-4856-8B992AFE7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4722" y="3387979"/>
            <a:ext cx="3711262" cy="163844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C2EF22-1FE9-CA8D-BC2C-13E42665453B}"/>
              </a:ext>
            </a:extLst>
          </p:cNvPr>
          <p:cNvSpPr txBox="1"/>
          <p:nvPr/>
        </p:nvSpPr>
        <p:spPr>
          <a:xfrm>
            <a:off x="4286358" y="3241958"/>
            <a:ext cx="1844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Additive Method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0A9788-4203-52F4-8E3A-720E5DBE6C1D}"/>
              </a:ext>
            </a:extLst>
          </p:cNvPr>
          <p:cNvSpPr txBox="1"/>
          <p:nvPr/>
        </p:nvSpPr>
        <p:spPr>
          <a:xfrm>
            <a:off x="8275879" y="3036014"/>
            <a:ext cx="2379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Multiplicative Method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1F14541-7A75-EAE4-821A-5688F4B30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3202" y="4959333"/>
            <a:ext cx="6320354" cy="155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95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406B3F-1EB4-40A8-DB39-47878C9965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617" y="1216581"/>
            <a:ext cx="5851608" cy="464867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Autoregressive Model – AR(p)</a:t>
            </a:r>
          </a:p>
          <a:p>
            <a:pPr>
              <a:buFontTx/>
              <a:buChar char="-"/>
            </a:pPr>
            <a:r>
              <a:rPr lang="en-US" dirty="0"/>
              <a:t>Like Linear regression. Use the past data point in the series to predict the next point</a:t>
            </a:r>
          </a:p>
          <a:p>
            <a:pPr>
              <a:buFontTx/>
              <a:buChar char="-"/>
            </a:pPr>
            <a:r>
              <a:rPr lang="en-US" dirty="0"/>
              <a:t>AR(p) = autoregressive model of order 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0BCF19-CC05-FA18-8BE3-78032F9382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ARIMA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0B0D83-16AB-B8F8-E1D1-9FB3F41B2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291" y="1870422"/>
            <a:ext cx="4830092" cy="35794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0A597C-3A7E-0F2A-5F49-8A287F26EF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274"/>
          <a:stretch/>
        </p:blipFill>
        <p:spPr>
          <a:xfrm>
            <a:off x="340253" y="2581776"/>
            <a:ext cx="6196336" cy="12221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63C50B-6103-BA1A-98B2-27D501332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" y="3957309"/>
            <a:ext cx="4503571" cy="222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0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406B3F-1EB4-40A8-DB39-47878C9965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b="1" dirty="0"/>
              <a:t>Moving Average Model – MA(q)</a:t>
            </a:r>
          </a:p>
          <a:p>
            <a:pPr>
              <a:buFontTx/>
              <a:buChar char="-"/>
            </a:pPr>
            <a:r>
              <a:rPr lang="en-US" dirty="0"/>
              <a:t>Rather than using past values of the forecast variable in a regression, a moving average model uses past forecast errors in a regression</a:t>
            </a:r>
          </a:p>
          <a:p>
            <a:pPr>
              <a:buFontTx/>
              <a:buChar char="-"/>
            </a:pPr>
            <a:r>
              <a:rPr lang="en-US" dirty="0"/>
              <a:t>Note: moving average models not be the same with the moving average smoothing</a:t>
            </a:r>
            <a:endParaRPr lang="it-IT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0BCF19-CC05-FA18-8BE3-78032F9382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ARIMA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5DDC73-976F-4158-2C1B-5A97B87CA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973" y="2601914"/>
            <a:ext cx="4818459" cy="3263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C7ACFF-1B96-8859-24DE-F03685B26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65" y="3114979"/>
            <a:ext cx="6036189" cy="85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82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406B3F-1EB4-40A8-DB39-47878C9965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b="1" dirty="0"/>
              <a:t>ARIMA (p, d, q)</a:t>
            </a:r>
          </a:p>
          <a:p>
            <a:pPr>
              <a:buFontTx/>
              <a:buChar char="-"/>
            </a:pPr>
            <a:r>
              <a:rPr lang="en-US" dirty="0"/>
              <a:t>ARIMA = autoregressive integrated moving average</a:t>
            </a:r>
          </a:p>
          <a:p>
            <a:pPr>
              <a:buFontTx/>
              <a:buChar char="-"/>
            </a:pPr>
            <a:r>
              <a:rPr lang="en-US" dirty="0"/>
              <a:t>An I(d) that is stationary after differencing d times </a:t>
            </a:r>
          </a:p>
          <a:p>
            <a:pPr>
              <a:buFontTx/>
              <a:buChar char="-"/>
            </a:pPr>
            <a:r>
              <a:rPr lang="en-US" dirty="0"/>
              <a:t>ARIMA(p, d, q) is just a model where we have differenced d times before apply ARMA(p, q)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0BCF19-CC05-FA18-8BE3-78032F9382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ARIMA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0A4E7F-F6C7-90A9-A9F7-2B0219A4E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145" y="4190271"/>
            <a:ext cx="4166113" cy="21516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E8D2F8-5004-7588-CAC8-0CD3CB4D4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560" y="2502168"/>
            <a:ext cx="4476312" cy="13720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6AAA5C-996A-E60E-986E-2946DB032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471" y="3978452"/>
            <a:ext cx="4169235" cy="257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882402"/>
      </p:ext>
    </p:extLst>
  </p:cSld>
  <p:clrMapOvr>
    <a:masterClrMapping/>
  </p:clrMapOvr>
</p:sld>
</file>

<file path=ppt/theme/theme1.xml><?xml version="1.0" encoding="utf-8"?>
<a:theme xmlns:a="http://schemas.openxmlformats.org/drawingml/2006/main" name="STelligence Light Theme">
  <a:themeElements>
    <a:clrScheme name="STelligence -1">
      <a:dk1>
        <a:srgbClr val="000000"/>
      </a:dk1>
      <a:lt1>
        <a:srgbClr val="FFFFFF"/>
      </a:lt1>
      <a:dk2>
        <a:srgbClr val="003058"/>
      </a:dk2>
      <a:lt2>
        <a:srgbClr val="CCD6DE"/>
      </a:lt2>
      <a:accent1>
        <a:srgbClr val="1061A5"/>
      </a:accent1>
      <a:accent2>
        <a:srgbClr val="A32381"/>
      </a:accent2>
      <a:accent3>
        <a:srgbClr val="643B17"/>
      </a:accent3>
      <a:accent4>
        <a:srgbClr val="8DA53C"/>
      </a:accent4>
      <a:accent5>
        <a:srgbClr val="8DC63F"/>
      </a:accent5>
      <a:accent6>
        <a:srgbClr val="BDD630"/>
      </a:accent6>
      <a:hlink>
        <a:srgbClr val="0563C1"/>
      </a:hlink>
      <a:folHlink>
        <a:srgbClr val="954F7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elligence Powerpoint Template 2024" id="{C9E35F4C-92A9-6E46-9C1A-12E79AD623A5}" vid="{02A461C3-8FB9-AB49-B3CF-21F648B0C029}"/>
    </a:ext>
  </a:extLst>
</a:theme>
</file>

<file path=ppt/theme/theme2.xml><?xml version="1.0" encoding="utf-8"?>
<a:theme xmlns:a="http://schemas.openxmlformats.org/drawingml/2006/main" name="STelligence Dark Theme">
  <a:themeElements>
    <a:clrScheme name="STelligence -1">
      <a:dk1>
        <a:srgbClr val="000000"/>
      </a:dk1>
      <a:lt1>
        <a:srgbClr val="FFFFFF"/>
      </a:lt1>
      <a:dk2>
        <a:srgbClr val="003058"/>
      </a:dk2>
      <a:lt2>
        <a:srgbClr val="CCD6DE"/>
      </a:lt2>
      <a:accent1>
        <a:srgbClr val="1061A5"/>
      </a:accent1>
      <a:accent2>
        <a:srgbClr val="A32381"/>
      </a:accent2>
      <a:accent3>
        <a:srgbClr val="643B17"/>
      </a:accent3>
      <a:accent4>
        <a:srgbClr val="8DA53C"/>
      </a:accent4>
      <a:accent5>
        <a:srgbClr val="8DC63F"/>
      </a:accent5>
      <a:accent6>
        <a:srgbClr val="BDD630"/>
      </a:accent6>
      <a:hlink>
        <a:srgbClr val="0563C1"/>
      </a:hlink>
      <a:folHlink>
        <a:srgbClr val="954F7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elligence Powerpoint Template 2024" id="{C9E35F4C-92A9-6E46-9C1A-12E79AD623A5}" vid="{FCE53693-93B5-2A49-8DFE-2642B7E4E90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STelligence-PowerPoint Template</Template>
  <TotalTime>6808</TotalTime>
  <Words>651</Words>
  <Application>Microsoft Office PowerPoint</Application>
  <PresentationFormat>Widescreen</PresentationFormat>
  <Paragraphs>71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Anuphan</vt:lpstr>
      <vt:lpstr>Arial</vt:lpstr>
      <vt:lpstr>Calibri</vt:lpstr>
      <vt:lpstr>STelligence Light Theme</vt:lpstr>
      <vt:lpstr>STelligence Dark Theme</vt:lpstr>
      <vt:lpstr>Time Series Forecasting </vt:lpstr>
      <vt:lpstr>Type of task time series</vt:lpstr>
      <vt:lpstr>Time series transformation</vt:lpstr>
      <vt:lpstr>Exponential Smoothing </vt:lpstr>
      <vt:lpstr>Exponential Smoothing </vt:lpstr>
      <vt:lpstr>Exponential Smoothing </vt:lpstr>
      <vt:lpstr>ARIMA</vt:lpstr>
      <vt:lpstr>ARIMA</vt:lpstr>
      <vt:lpstr>ARIMA</vt:lpstr>
      <vt:lpstr>ARIMA</vt:lpstr>
      <vt:lpstr>ARIMA</vt:lpstr>
      <vt:lpstr>ARIMA</vt:lpstr>
      <vt:lpstr>ARIMA</vt:lpstr>
      <vt:lpstr>Machine learning method</vt:lpstr>
      <vt:lpstr>Deep learning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(Gui) Sira Haruethaipree</dc:creator>
  <cp:lastModifiedBy>(Gui) Sira Haruethaipree</cp:lastModifiedBy>
  <cp:revision>2</cp:revision>
  <dcterms:created xsi:type="dcterms:W3CDTF">2024-07-08T06:41:41Z</dcterms:created>
  <dcterms:modified xsi:type="dcterms:W3CDTF">2024-07-15T11:22:02Z</dcterms:modified>
</cp:coreProperties>
</file>